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84" d="100"/>
          <a:sy n="84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spcBef>
                <a:spcPts val="3000"/>
              </a:spcBef>
              <a:buNone/>
            </a:pPr>
            <a:r>
              <a:rPr b="1"/>
              <a:t>Section-level</a:t>
            </a:r>
          </a:p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2019-04-05T11:55:10Z</dcterms:created>
  <dcterms:modified xsi:type="dcterms:W3CDTF">2019-04-05T11:55:10Z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