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Override PartName="/docProps/app.xml" ContentType="application/vnd.openxmlformats-officedocument.extended-propertie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3" autoAdjust="0"/>
    <p:restoredTop sz="94711" autoAdjust="0"/>
  </p:normalViewPr>
  <p:slideViewPr>
    <p:cSldViewPr snapToGrid="0" snapToObjects="1">
      <p:cViewPr varScale="1">
        <p:scale>
          <a:sx n="84" d="100"/>
          <a:sy n="84" d="100"/>
        </p:scale>
        <p:origin x="1278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?>
<Relationships xmlns="http://schemas.openxmlformats.org/package/2006/relationships"><Relationship Id="rId2" Type="http://schemas.openxmlformats.org/officeDocument/2006/relationships/slide" Target="slides/slide1.xml" /><Relationship Id="rId4" Type="http://schemas.openxmlformats.org/officeDocument/2006/relationships/viewProps" Target="viewProps.xml" /><Relationship Id="rId3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6" Type="http://schemas.openxmlformats.org/officeDocument/2006/relationships/tableStyles" Target="tableStyles.xml" /><Relationship Id="rId5" Type="http://schemas.openxmlformats.org/officeDocument/2006/relationships/theme" Target="theme/theme1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4357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91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1529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346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069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9886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93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7212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09010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0895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6899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1EB5C9-1307-BA42-ABA2-0BC069CD8E7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F2332-01BF-834F-8236-50238282D5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008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Two-Column</a:t>
            </a:r>
            <a:r>
              <a:rPr/>
              <a:t> </a:t>
            </a:r>
            <a:r>
              <a:rPr/>
              <a:t>Layout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One paragraph.</a:t>
            </a:r>
          </a:p>
          <a:p>
            <a:pPr lvl="0" marL="0" indent="0">
              <a:buNone/>
            </a:pPr>
            <a:r>
              <a:rPr/>
              <a:t>Another paragraph.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Second column paragraph.</a:t>
            </a:r>
          </a:p>
          <a:p>
            <a:pPr lvl="0" marL="0" indent="0">
              <a:buNone/>
            </a:pPr>
            <a:r>
              <a:rPr/>
              <a:t>Another second paragraph.</a:t>
            </a:r>
          </a:p>
        </p:txBody>
      </p:sp>
    </p:spTree>
  </p:cSld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49</Words>
  <Application>Microsoft Office PowerPoint</Application>
  <PresentationFormat>On-screen Show (4:3)</PresentationFormat>
  <Paragraphs>15</Paragraphs>
  <Slides>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 Theme</vt:lpstr>
      <vt:lpstr>Presentation Title</vt:lpstr>
      <vt:lpstr>Slide Title</vt:lpstr>
      <vt:lpstr>Section header</vt:lpstr>
      <vt:lpstr>Slide Title for Two-Content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2019-04-05T11:55:10Z</dcterms:created>
  <dcterms:modified xsi:type="dcterms:W3CDTF">2019-04-05T11:55:10Z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