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png" ContentType="image/png"/>
  <Override PartName="/docProps/app.xml" ContentType="application/vnd.openxmlformats-officedocument.extended-properties+xml"/>
  <Override PartName="/ppt/slideLayouts/slideLayout17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entation.xml" ContentType="application/vnd.openxmlformats-officedocument.presentationml.presentation.main+xml"/>
  <Override PartName="/ppt/viewProps.xml" ContentType="application/vnd.openxmlformats-officedocument.presentationml.viewProps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</Types>
</file>

<file path=_rels/.rels><?xml version="1.0" encoding="UTF-8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package/2006/relationships/metadata/extended-properties" Target="docProps/app.xml" /><Relationship Id="rId4" Type="http://schemas.openxmlformats.org/officeDocument/2006/relationships/custom-properties" Target="docProps/custom.xml" /></Relationships>
</file>

<file path=ppt/presentation.xml><?xml version="1.0" encoding="utf-8"?>
<p:presentation xmlns:a="http://schemas.openxmlformats.org/drawingml/2006/main" xmlns:p="http://schemas.openxmlformats.org/presentationml/2006/main" xmlns:r="http://schemas.openxmlformats.org/officeDocument/2006/relationships" autoCompressPictures="0">
  <p:sldMasterIdLst>
    <p:sldMasterId id="2147483648" r:id="rId1"/>
  </p:sld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algn="l" defTabSz="4572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4572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4572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4572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4572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4572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4572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4572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4572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p="http://schemas.openxmlformats.org/presentationml/2006/main" xmlns:r="http://schemas.openxmlformats.org/officeDocument/2006/relationships">
  <p:normalViewPr horzBarState="maximized">
    <p:restoredLeft autoAdjust="0" sz="20000"/>
    <p:restoredTop sz="94660"/>
  </p:normalViewPr>
  <p:slideViewPr>
    <p:cSldViewPr snapToGrid="0">
      <p:cViewPr varScale="1">
        <p:scale>
          <a:sx d="100" n="67"/>
          <a:sy d="100" n="67"/>
        </p:scale>
        <p:origin x="66" y="804"/>
      </p:cViewPr>
      <p:guideLst/>
    </p:cSldViewPr>
  </p:slideViewPr>
  <p:notesTextViewPr>
    <p:cViewPr>
      <p:scale>
        <a:sx d="1" n="1"/>
        <a:sy d="1" n="1"/>
      </p:scale>
      <p:origin x="0" y="0"/>
    </p:cViewPr>
  </p:notesTextViewPr>
  <p:gridSpacing cx="76200" cy="76200"/>
</p:viewPr>
</file>

<file path=ppt/_rels/presentation.xml.rels><?xml version="1.0" encoding="UTF-8"?><Relationships xmlns="http://schemas.openxmlformats.org/package/2006/relationships"><Relationship Id="rId2" Type="http://schemas.openxmlformats.org/officeDocument/2006/relationships/slide" Target="slides/slide1.xml" /><Relationship Id="rId3" Type="http://schemas.openxmlformats.org/officeDocument/2006/relationships/slide" Target="slides/slide2.xml" /><Relationship Id="rId4" Type="http://schemas.openxmlformats.org/officeDocument/2006/relationships/slide" Target="slides/slide3.xml" /><Relationship Id="rId5" Type="http://schemas.openxmlformats.org/officeDocument/2006/relationships/presProps" Target="presProps.xml" /><Relationship Id="rId1" Type="http://schemas.openxmlformats.org/officeDocument/2006/relationships/slideMaster" Target="slideMasters/slideMaster1.xml" /><Relationship Id="rId8" Type="http://schemas.openxmlformats.org/officeDocument/2006/relationships/tableStyles" Target="tableStyles.xml" /><Relationship Id="rId7" Type="http://schemas.openxmlformats.org/officeDocument/2006/relationships/theme" Target="theme/theme1.xml" /><Relationship Id="rId6" Type="http://schemas.openxmlformats.org/officeDocument/2006/relationships/viewProps" Target="viewProps.xml" 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209800" y="4464028"/>
            <a:ext cx="9144000" cy="1641490"/>
          </a:xfrm>
        </p:spPr>
        <p:txBody>
          <a:bodyPr wrap="none" anchor="t">
            <a:normAutofit/>
          </a:bodyPr>
          <a:lstStyle>
            <a:lvl1pPr algn="r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09799" y="3694375"/>
            <a:ext cx="9144000" cy="754025"/>
          </a:xfrm>
        </p:spPr>
        <p:txBody>
          <a:bodyPr anchor="b">
            <a:normAutofit/>
          </a:bodyPr>
          <a:lstStyle>
            <a:lvl1pPr marL="0" indent="0" algn="r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19FB2-3AAB-4D03-B13A-2960828C78E3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367160"/>
            <a:ext cx="10515600" cy="819355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39788" y="987425"/>
            <a:ext cx="10515600" cy="337973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5186516"/>
            <a:ext cx="10514012" cy="682472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80C674-7DFC-42FE-B9CD-82963CDB1557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3534344"/>
          </a:xfrm>
        </p:spPr>
        <p:txBody>
          <a:bodyPr anchor="ctr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489399"/>
            <a:ext cx="10514012" cy="1501826"/>
          </a:xfrm>
        </p:spPr>
        <p:txBody>
          <a:bodyPr anchor="ctr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076456F-F47D-4F25-8053-2A695DA0CA7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6212" y="365125"/>
            <a:ext cx="9302752" cy="2992904"/>
          </a:xfrm>
        </p:spPr>
        <p:txBody>
          <a:bodyPr anchor="ctr"/>
          <a:lstStyle>
            <a:lvl1pPr>
              <a:defRPr sz="4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3"/>
          </p:nvPr>
        </p:nvSpPr>
        <p:spPr>
          <a:xfrm>
            <a:off x="1720644" y="3365557"/>
            <a:ext cx="8752299" cy="54896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8200" y="4501729"/>
            <a:ext cx="10512424" cy="1489496"/>
          </a:xfrm>
        </p:spPr>
        <p:txBody>
          <a:bodyPr anchor="ctr">
            <a:normAutofit/>
          </a:bodyPr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6C7379-69CC-4837-9905-BEBA22830C8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1111044" y="786824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/>
            <a:r>
              <a:rPr lang="en-US" sz="8000" dirty="0">
                <a:solidFill>
                  <a:schemeClr val="tx1"/>
                </a:solidFill>
                <a:effectLst/>
              </a:rPr>
              <a:t>“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0437812" y="2743200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>
            <a:lvl1pPr>
              <a:spcBef>
                <a:spcPct val="0"/>
              </a:spcBef>
              <a:buNone/>
              <a:defRPr sz="3200" b="0" cap="all">
                <a:ln w="3175" cmpd="sng">
                  <a:noFill/>
                </a:ln>
                <a:effectLst>
                  <a:glow rad="38100">
                    <a:schemeClr val="bg1">
                      <a:lumMod val="65000"/>
                      <a:lumOff val="35000"/>
                      <a:alpha val="40000"/>
                    </a:schemeClr>
                  </a:glow>
                  <a:outerShdw blurRad="28575" dist="38100" dir="1404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  <a:lvl6pPr>
              <a:defRPr>
                <a:solidFill>
                  <a:schemeClr val="tx2"/>
                </a:solidFill>
              </a:defRPr>
            </a:lvl6pPr>
            <a:lvl7pPr>
              <a:defRPr>
                <a:solidFill>
                  <a:schemeClr val="tx2"/>
                </a:solidFill>
              </a:defRPr>
            </a:lvl7pPr>
            <a:lvl8pPr>
              <a:defRPr>
                <a:solidFill>
                  <a:schemeClr val="tx2"/>
                </a:solidFill>
              </a:defRPr>
            </a:lvl8pPr>
            <a:lvl9pPr>
              <a:defRPr>
                <a:solidFill>
                  <a:schemeClr val="tx2"/>
                </a:solidFill>
              </a:defRPr>
            </a:lvl9pPr>
          </a:lstStyle>
          <a:p>
            <a:pPr lvl="0" algn="r"/>
            <a:r>
              <a:rPr lang="en-US" sz="8000" dirty="0">
                <a:solidFill>
                  <a:schemeClr val="tx1"/>
                </a:solidFill>
                <a:effectLst/>
              </a:rPr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2326967"/>
            <a:ext cx="10515600" cy="2511835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4850581"/>
            <a:ext cx="10514012" cy="1140644"/>
          </a:xfrm>
        </p:spPr>
        <p:txBody>
          <a:bodyPr anchor="t"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9EB8B7E-8AEE-4F10-BFEE-C999AD004D36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Text Placeholder 2"/>
          <p:cNvSpPr>
            <a:spLocks noGrp="1"/>
          </p:cNvSpPr>
          <p:nvPr>
            <p:ph type="body" idx="1"/>
          </p:nvPr>
        </p:nvSpPr>
        <p:spPr>
          <a:xfrm>
            <a:off x="1337282" y="188595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15"/>
          </p:nvPr>
        </p:nvSpPr>
        <p:spPr>
          <a:xfrm>
            <a:off x="1356798" y="257175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87994" y="1885950"/>
            <a:ext cx="2936241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16"/>
          </p:nvPr>
        </p:nvSpPr>
        <p:spPr>
          <a:xfrm>
            <a:off x="4577441" y="257175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29035" y="1885950"/>
            <a:ext cx="2932113" cy="576262"/>
          </a:xfrm>
        </p:spPr>
        <p:txBody>
          <a:bodyPr vert="horz" lIns="91440" tIns="45720" rIns="91440" bIns="45720" rtlCol="0" anchor="b">
            <a:noAutofit/>
          </a:bodyPr>
          <a:lstStyle>
            <a:lvl1pPr>
              <a:buNone/>
              <a:defRPr lang="en-US" sz="2400" b="0" dirty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12" name="Text Placeholder 3"/>
          <p:cNvSpPr>
            <a:spLocks noGrp="1"/>
          </p:cNvSpPr>
          <p:nvPr>
            <p:ph type="body" sz="half" idx="17"/>
          </p:nvPr>
        </p:nvSpPr>
        <p:spPr>
          <a:xfrm>
            <a:off x="7829035" y="257175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68F3F9-58BC-440B-B37B-805B9055EF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9" name="Text Placeholder 2"/>
          <p:cNvSpPr>
            <a:spLocks noGrp="1"/>
          </p:cNvSpPr>
          <p:nvPr>
            <p:ph type="body" idx="1"/>
          </p:nvPr>
        </p:nvSpPr>
        <p:spPr>
          <a:xfrm>
            <a:off x="1332085" y="4297503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0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1332085" y="2256354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1" name="Text Placeholder 3"/>
          <p:cNvSpPr>
            <a:spLocks noGrp="1"/>
          </p:cNvSpPr>
          <p:nvPr>
            <p:ph type="body" sz="half" idx="18"/>
          </p:nvPr>
        </p:nvSpPr>
        <p:spPr>
          <a:xfrm>
            <a:off x="1332085" y="4873765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2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568997" y="4297503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3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4568996" y="2256354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19"/>
          </p:nvPr>
        </p:nvSpPr>
        <p:spPr>
          <a:xfrm>
            <a:off x="4567644" y="4873764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5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804322" y="4297503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gradFill>
                  <a:gsLst>
                    <a:gs pos="34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41000"/>
                        <a:lumOff val="59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4800000" scaled="0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26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804321" y="2256354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7" name="Text Placeholder 3"/>
          <p:cNvSpPr>
            <a:spLocks noGrp="1"/>
          </p:cNvSpPr>
          <p:nvPr>
            <p:ph type="body" sz="half" idx="20"/>
          </p:nvPr>
        </p:nvSpPr>
        <p:spPr>
          <a:xfrm>
            <a:off x="7804197" y="4873762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5A53AF-48EA-489D-8260-9DCAB666386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ED02AE-B9A4-47BD-AF8E-97E16144138B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0FD78B-DB02-4362-BCDC-98A55456977C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916976-5D93-46E4-A98A-FAD63E4D0EA8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1"/>
          <p:cNvSpPr>
            <a:spLocks noGrp="1"/>
          </p:cNvSpPr>
          <p:nvPr>
            <p:ph type="ctrTitle"/>
          </p:nvPr>
        </p:nvSpPr>
        <p:spPr>
          <a:xfrm>
            <a:off x="854532" y="4464028"/>
            <a:ext cx="9144000" cy="1641490"/>
          </a:xfrm>
        </p:spPr>
        <p:txBody>
          <a:bodyPr wrap="none" anchor="t">
            <a:normAutofit/>
          </a:bodyPr>
          <a:lstStyle>
            <a:lvl1pPr algn="l">
              <a:defRPr sz="9600" b="0" spc="-300">
                <a:gradFill flip="none" rotWithShape="1">
                  <a:gsLst>
                    <a:gs pos="32000">
                      <a:schemeClr val="tx1">
                        <a:lumMod val="89000"/>
                      </a:schemeClr>
                    </a:gs>
                    <a:gs pos="0">
                      <a:schemeClr val="bg1">
                        <a:lumMod val="47000"/>
                        <a:lumOff val="53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8100000" scaled="1"/>
                  <a:tileRect/>
                </a:gradFill>
                <a:effectLst>
                  <a:outerShdw blurRad="469900" dist="342900" dir="5400000" sy="-20000" rotWithShape="0">
                    <a:prstClr val="black">
                      <a:alpha val="66000"/>
                    </a:prstClr>
                  </a:outerShdw>
                </a:effectLst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Subtitle 2"/>
          <p:cNvSpPr>
            <a:spLocks noGrp="1"/>
          </p:cNvSpPr>
          <p:nvPr>
            <p:ph type="subTitle" idx="1"/>
          </p:nvPr>
        </p:nvSpPr>
        <p:spPr>
          <a:xfrm>
            <a:off x="854532" y="3693674"/>
            <a:ext cx="9144000" cy="754025"/>
          </a:xfrm>
        </p:spPr>
        <p:txBody>
          <a:bodyPr anchor="b">
            <a:normAutofit/>
          </a:bodyPr>
          <a:lstStyle>
            <a:lvl1pPr marL="0" indent="0" algn="l">
              <a:buNone/>
              <a:defRPr sz="3200" b="0">
                <a:gradFill flip="none" rotWithShape="1"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  <a:tileRect/>
                </a:gradFill>
                <a:latin typeface="+mj-lt"/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F39F4F5-F4D2-4D2A-AB60-88D37ADCB869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20000" y="1825625"/>
            <a:ext cx="5025216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19840" y="1825625"/>
            <a:ext cx="503396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3BC6CE-6D1E-47E5-8859-F31AC5380EB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681163"/>
            <a:ext cx="5025216" cy="823912"/>
          </a:xfrm>
        </p:spPr>
        <p:txBody>
          <a:bodyPr anchor="b"/>
          <a:lstStyle>
            <a:lvl1pPr marL="0" indent="0">
              <a:buNone/>
              <a:defRPr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20000" y="2505075"/>
            <a:ext cx="5025216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319840" y="1681163"/>
            <a:ext cx="5035548" cy="823912"/>
          </a:xfrm>
        </p:spPr>
        <p:txBody>
          <a:bodyPr vert="horz" lIns="91440" tIns="45720" rIns="91440" bIns="45720" rtlCol="0" anchor="b">
            <a:normAutofit/>
          </a:bodyPr>
          <a:lstStyle>
            <a:lvl1pPr>
              <a:buNone/>
              <a:defRPr lang="en-US" sz="2400" b="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2">
                        <a:lumMod val="90000"/>
                        <a:lumOff val="10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</a:lstStyle>
          <a:p>
            <a:pPr marL="0" lvl="0" indent="0"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19840" y="2505075"/>
            <a:ext cx="503554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1B4E7C4-4DA4-404D-9965-B13F2DD7D8BF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6FB7AA-4A53-424F-AD41-70827B6504BA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7884882-FB12-4BC8-9960-9AD8104D7FAE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7D1BD23-6E54-4D9D-AD88-A2813C73CC25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20000" y="2057400"/>
            <a:ext cx="3652025" cy="3811588"/>
          </a:xfrm>
        </p:spPr>
        <p:txBody>
          <a:bodyPr/>
          <a:lstStyle>
            <a:lvl1pPr marL="0" indent="0">
              <a:buNone/>
              <a:defRPr sz="1600">
                <a:gradFill>
                  <a:gsLst>
                    <a:gs pos="15000">
                      <a:schemeClr val="tx2"/>
                    </a:gs>
                    <a:gs pos="73000">
                      <a:schemeClr val="tx2">
                        <a:lumMod val="60000"/>
                        <a:lumOff val="40000"/>
                      </a:schemeClr>
                    </a:gs>
                    <a:gs pos="0">
                      <a:schemeClr val="tx1"/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16200000" scaled="1"/>
                </a:gra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471A834-4F3C-4AF9-9C74-05EC35A0F292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D22F896-40B5-4ADD-8801-0D06FADFA09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1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9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20000" y="1825625"/>
            <a:ext cx="102338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51CF1133-3259-4C45-BABA-5B62D9C6F78D}" type="datetimeFigureOut">
              <a:rPr lang="en-US" dirty="0"/>
              <a:t>2/19/2018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gradFill flip="none" rotWithShape="1">
                  <a:gsLst>
                    <a:gs pos="28000">
                      <a:schemeClr val="tx1">
                        <a:lumMod val="93000"/>
                      </a:schemeClr>
                    </a:gs>
                    <a:gs pos="0">
                      <a:schemeClr val="bg1">
                        <a:lumMod val="38000"/>
                        <a:lumOff val="62000"/>
                      </a:schemeClr>
                    </a:gs>
                    <a:gs pos="100000">
                      <a:schemeClr val="tx2">
                        <a:lumMod val="0"/>
                        <a:lumOff val="100000"/>
                      </a:schemeClr>
                    </a:gs>
                  </a:gsLst>
                  <a:lin ang="5400000" scaled="1"/>
                  <a:tileRect/>
                </a:gradFill>
              </a:defRPr>
            </a:lvl1pPr>
          </a:lstStyle>
          <a:p>
            <a:fld id="{6D22F896-40B5-4ADD-8801-0D06FADFA095}" type="slidenum">
              <a:rPr lang="en-US" dirty="0"/>
              <a:pPr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60" r:id="rId10"/>
    <p:sldLayoutId id="2147483661" r:id="rId11"/>
    <p:sldLayoutId id="2147483666" r:id="rId12"/>
    <p:sldLayoutId id="2147483663" r:id="rId13"/>
    <p:sldLayoutId id="2147483667" r:id="rId14"/>
    <p:sldLayoutId id="2147483668" r:id="rId15"/>
    <p:sldLayoutId id="2147483658" r:id="rId16"/>
    <p:sldLayoutId id="2147483659" r:id="rId17"/>
  </p:sldLayoutIdLst>
  <p:hf sldNum="0"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400" b="0" kern="1200">
          <a:gradFill flip="none" rotWithShape="1">
            <a:gsLst>
              <a:gs pos="28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  <a:tileRect/>
          </a:gra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gradFill>
            <a:gsLst>
              <a:gs pos="34000">
                <a:schemeClr val="tx1">
                  <a:lumMod val="93000"/>
                </a:schemeClr>
              </a:gs>
              <a:gs pos="0">
                <a:schemeClr val="bg1">
                  <a:lumMod val="25000"/>
                  <a:lumOff val="75000"/>
                </a:schemeClr>
              </a:gs>
              <a:gs pos="100000">
                <a:schemeClr val="tx2">
                  <a:lumMod val="0"/>
                  <a:lumOff val="100000"/>
                </a:schemeClr>
              </a:gs>
            </a:gsLst>
            <a:lin ang="4800000" scaled="0"/>
          </a:gra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_rels/slide2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Relationship Id="rId2" Type="http://schemas.openxmlformats.org/officeDocument/2006/relationships/slide" Target="slide3.xml" /><Relationship Id="rId3" Type="http://schemas.openxmlformats.org/officeDocument/2006/relationships/slide" Target="slide3.xml" /></Relationships>
</file>

<file path=ppt/slides/_rels/slide3.xml.rels><?xml version="1.0" encoding="UTF-8"?><Relationships xmlns="http://schemas.openxmlformats.org/package/2006/relationships"><Relationship Id="rId1" Type="http://schemas.openxmlformats.org/officeDocument/2006/relationships/slideLayout" Target="../slideLayouts/slideLayout2.xml" 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Table of Contents</a:t>
            </a:r>
          </a:p>
        </p:txBody>
      </p:sp>
    </p:spTree>
  </p:cSld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Here is one note.</a:t>
            </a:r>
            <a:r>
              <a:rPr baseline="30000">
                <a:hlinkClick r:id="rId2" action="ppaction://hlinksldjump"/>
              </a:rPr>
              <a:t>1</a:t>
            </a:r>
            <a:r>
              <a:rPr/>
              <a:t> And one more note.</a:t>
            </a:r>
            <a:r>
              <a:rPr baseline="30000">
                <a:hlinkClick r:id="rId3" action="ppaction://hlinksldjump"/>
              </a:rPr>
              <a:t>2</a:t>
            </a:r>
          </a:p>
        </p:txBody>
      </p:sp>
    </p:spTree>
  </p:cSld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 marL="0" indent="0">
              <a:buNone/>
            </a:pPr>
            <a:r>
              <a:rPr/>
              <a:t>Notes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marL="0" indent="0">
              <a:buNone/>
            </a:pPr>
            <a:r>
              <a:rPr sz="1800"/>
              <a:t>1. Here is the note.</a:t>
            </a:r>
          </a:p>
          <a:p>
            <a:pPr lvl="0" marL="0" indent="0">
              <a:buNone/>
            </a:pPr>
            <a:r>
              <a:rPr sz="1800"/>
              <a:t>2. And another note.</a:t>
            </a:r>
          </a:p>
        </p:txBody>
      </p:sp>
    </p:spTree>
  </p:cSld>
</p:sld>
</file>

<file path=ppt/theme/theme1.xml><?xml version="1.0" encoding="utf-8"?>
<a:theme xmlns:a="http://schemas.openxmlformats.org/drawingml/2006/main" name="Depth">
  <a:themeElements>
    <a:clrScheme name="Depth">
      <a:dk1>
        <a:sysClr val="windowText" lastClr="000000"/>
      </a:dk1>
      <a:lt1>
        <a:sysClr val="window" lastClr="FFFFFF"/>
      </a:lt1>
      <a:dk2>
        <a:srgbClr val="455F51"/>
      </a:dk2>
      <a:lt2>
        <a:srgbClr val="94D7E4"/>
      </a:lt2>
      <a:accent1>
        <a:srgbClr val="41AEBD"/>
      </a:accent1>
      <a:accent2>
        <a:srgbClr val="97E9D5"/>
      </a:accent2>
      <a:accent3>
        <a:srgbClr val="A2CF49"/>
      </a:accent3>
      <a:accent4>
        <a:srgbClr val="608F3D"/>
      </a:accent4>
      <a:accent5>
        <a:srgbClr val="F4DE3A"/>
      </a:accent5>
      <a:accent6>
        <a:srgbClr val="FCB11C"/>
      </a:accent6>
      <a:hlink>
        <a:srgbClr val="FBCA98"/>
      </a:hlink>
      <a:folHlink>
        <a:srgbClr val="D3B86D"/>
      </a:folHlink>
    </a:clrScheme>
    <a:fontScheme name="Depth">
      <a:maj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メイリオ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Depth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Depth" id="{7BEAFC2A-325C-49C4-AC08-2B765DA903F9}" vid="{1735E755-43E6-43AA-ABA2-C989ECC79AF5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TM04033923[[fn=Depth]]</Template>
  <TotalTime>0</TotalTime>
  <Words>0</Words>
  <Application>Microsoft Office PowerPoint</Application>
  <PresentationFormat>Widescreen</PresentationFormat>
  <Paragraphs>0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4" baseType="lpstr">
      <vt:lpstr>Arial</vt:lpstr>
      <vt:lpstr>Corbel</vt:lpstr>
      <vt:lpstr>Depth</vt:lpstr>
      <vt:lpstr>PowerPoint Presentation</vt:lpstr>
    </vt:vector>
  </TitlesOfParts>
  <Company>Johns Hopkins University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keywords/>
  <dcterms:created xsi:type="dcterms:W3CDTF">2021-02-15T07:40:59Z</dcterms:created>
  <dcterms:modified xsi:type="dcterms:W3CDTF">2021-02-15T07:40:59Z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