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Content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64000" y="1816100"/>
            <a:ext cx="43434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More content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2021-02-15T07:41:00Z</dcterms:created>
  <dcterms:modified xsi:type="dcterms:W3CDTF">2021-02-15T07:41:00Z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