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notesMaster" Target="notesMasters/notesMaster1.xml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Blank slides can have background images.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6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3" Type="http://schemas.openxmlformats.org/officeDocument/2006/relationships/image" Target="../media/image2.jpg" /><Relationship Id="rId2" Type="http://schemas.openxmlformats.org/officeDocument/2006/relationships/image" Target="../media/image1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indent="0" marL="0">
              <a:buNone/>
            </a:pPr>
            <a:r>
              <a:rPr/>
              <a:t>Section Header (with background image)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moon background.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slide has a movie background.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Background images work in two-column layout.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Slide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can have images on slides that have background images: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68700" y="381000"/>
            <a:ext cx="5105400" cy="510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3568700" y="5600700"/>
            <a:ext cx="51054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An image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s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