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1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2171700"/>
          <a:ext cx="4038600" cy="39497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Then some more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paragraph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27600" y="2171700"/>
            <a:ext cx="3441700" cy="34417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4635500" y="5613400"/>
            <a:ext cx="40386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Plus 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