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11400" y="1600200"/>
            <a:ext cx="4521200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The Moon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One More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The Moon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