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4" Type="http://schemas.openxmlformats.org/officeDocument/2006/relationships/viewProps" Target="viewProps.xml" /><Relationship Id="rId1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6" Type="http://schemas.openxmlformats.org/officeDocument/2006/relationships/tableStyles" Target="tableStyles.xml" /><Relationship Id="rId1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2.jp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bullets</a:t>
            </a:r>
          </a:p>
          <a:p>
            <a:pPr lvl="0"/>
            <a:r>
              <a:rPr/>
              <a:t>should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These bullets are incremental: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 not: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are:</a:t>
            </a:r>
          </a:p>
          <a:p>
            <a:pPr lvl="0"/>
            <a:r>
              <a:rPr sz="2000"/>
              <a:t>one</a:t>
            </a:r>
          </a:p>
          <a:p>
            <a:pPr lvl="0"/>
            <a:r>
              <a:rPr sz="2000"/>
              <a:t>two</a:t>
            </a:r>
          </a:p>
          <a:p>
            <a:pPr lvl="0"/>
            <a:r>
              <a:rPr sz="2000"/>
              <a:t>three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3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Even with some text first, these should:</a:t>
            </a:r>
          </a:p>
          <a:p>
            <a:pPr lvl="0"/>
            <a:r>
              <a:rPr/>
              <a:t>also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457200" marL="457200">
              <a:buAutoNum type="arabicPeriod"/>
            </a:pPr>
            <a:r>
              <a:rPr/>
              <a:t>These</a:t>
            </a:r>
          </a:p>
          <a:p>
            <a:pPr lvl="0" indent="-457200" marL="457200">
              <a:buAutoNum type="arabicPeriod"/>
            </a:pPr>
            <a:r>
              <a:rPr/>
              <a:t>are</a:t>
            </a:r>
          </a:p>
          <a:p>
            <a:pPr lvl="0" indent="-457200" marL="457200">
              <a:buAutoNum type="arabicPeriod"/>
            </a:pPr>
            <a:r>
              <a:rPr/>
              <a:t>incremental</a:t>
            </a:r>
          </a:p>
          <a:p>
            <a:pPr lvl="0" indent="0" marL="0">
              <a:buNone/>
            </a:pPr>
            <a:r>
              <a:rPr/>
              <a:t>But this text isn’t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5 (Two 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left: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 indent="0" marL="0">
              <a:buNone/>
            </a:pPr>
            <a:r>
              <a:rPr/>
              <a:t>With something below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right: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already</a:t>
            </a:r>
          </a:p>
          <a:p>
            <a:pPr lvl="0"/>
            <a:r>
              <a:rPr/>
              <a:t>here</a:t>
            </a:r>
          </a:p>
          <a:p>
            <a:pPr lvl="0"/>
            <a:r>
              <a:rPr/>
              <a:t>though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6 (Two Content Right)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99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An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List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7 (Content with Caption)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First, we have some incremental bullets: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Then, a picture: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68700" y="381000"/>
            <a:ext cx="5105400" cy="510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5600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8 (Comparison)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2000" y="2171700"/>
            <a:ext cx="3441700" cy="3441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-457200" marL="457200">
              <a:buAutoNum type="arabicPeriod"/>
            </a:pPr>
            <a:r>
              <a:rPr/>
              <a:t>one</a:t>
            </a:r>
          </a:p>
          <a:p>
            <a:pPr lvl="0" indent="-457200" marL="457200">
              <a:buAutoNum type="arabicPeriod"/>
            </a:pPr>
            <a:r>
              <a:rPr/>
              <a:t>two</a:t>
            </a:r>
          </a:p>
          <a:p>
            <a:pPr lvl="0" indent="-457200" marL="457200">
              <a:buAutoNum type="arabicPeriod"/>
            </a:pPr>
            <a:r>
              <a:rPr/>
              <a:t>three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35500" y="2171700"/>
          <a:ext cx="4038600" cy="394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10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(the incremental class wins)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