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3" Type="http://schemas.openxmlformats.org/officeDocument/2006/relationships/tableStyles" Target="tableStyles.xml" /><Relationship Id="rId12" Type="http://schemas.openxmlformats.org/officeDocument/2006/relationships/theme" Target="theme/theme1.xml" /><Relationship Id="rId11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blank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3" Target="../media/image1.png" Type="http://schemas.openxmlformats.org/officeDocument/2006/relationships/image" /><Relationship Id="rId2" Target="../theme/theme1.xml" Type="http://schemas.openxmlformats.org/officeDocument/2006/relationships/theme" /><Relationship Id="rId1" Target="../slideLayouts/slideLayout1.xml" Type="http://schemas.openxmlformats.org/officeDocument/2006/relationships/slideLayout" /><Relationship Id="rId9" Type="http://schemas.openxmlformats.org/officeDocument/2006/relationships/slideLayout" Target="../slideLayouts/slideLayout3.xml" /><Relationship Id="rId8" Type="http://schemas.openxmlformats.org/officeDocument/2006/relationships/slideLayout" Target="../slideLayouts/slideLayout2.xml" /><Relationship Id="rId7" Type="http://schemas.openxmlformats.org/officeDocument/2006/relationships/slideLayout" Target="../slideLayouts/slideLayout4.xml" /><Relationship Id="rId6" Type="http://schemas.openxmlformats.org/officeDocument/2006/relationships/slideLayout" Target="../slideLayouts/slideLayout5.xml" /><Relationship Id="rId5" Type="http://schemas.openxmlformats.org/officeDocument/2006/relationships/slideLayout" Target="../slideLayouts/slideLayout8.xml" /><Relationship Id="rId4" Type="http://schemas.openxmlformats.org/officeDocument/2006/relationships/slideLayout" Target="../slideLayouts/slideLayout7.xml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8/13/21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5" r:id="rId9"/>
    <p:sldLayoutId id="2147483654" r:id="rId8"/>
    <p:sldLayoutId id="2147483653" r:id="rId7"/>
    <p:sldLayoutId id="2147483652" r:id="rId6"/>
    <p:sldLayoutId id="2147483651" r:id="rId5"/>
    <p:sldLayoutId id="2147483650" r:id="rId4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jp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2.jp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 Layouts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title and content slide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…is a two-column slide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slide is a Content with Caption slide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68700" y="381000"/>
            <a:ext cx="5105400" cy="510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5600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Content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slide is a Comparison slide: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2000" y="2171700"/>
            <a:ext cx="3441700" cy="3441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Content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other text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Section header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Layouts</dc:title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