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Default Extension="png" ContentType="image/png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128"/>
          <a:sy d="100" n="128"/>
        </p:scale>
        <p:origin x="200" y="200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notesMaster" Target="notesMasters/notesMaster1.xml" /><Relationship Id="rId10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3" Type="http://schemas.openxmlformats.org/officeDocument/2006/relationships/tableStyles" Target="tableStyles.xml" /><Relationship Id="rId12" Type="http://schemas.openxmlformats.org/officeDocument/2006/relationships/theme" Target="theme/theme1.xml" /><Relationship Id="rId11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blank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7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8/12/21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8/12/21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53" r:id="rId1"/>
    <p:sldLayoutId id="2147483654" r:id="rId2"/>
    <p:sldLayoutId id="2147483655" r:id="rId3"/>
    <p:sldLayoutId id="2147483656" r:id="rId4"/>
    <p:sldLayoutId id="2147483649" r:id="rId5"/>
    <p:sldLayoutId id="2147483650" r:id="rId6"/>
    <p:sldLayoutId id="2147483651" r:id="rId7"/>
    <p:sldLayoutId id="2147483652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2.jpg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g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3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Testing Layouts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2209799" y="3694375"/>
            <a:ext cx="9144000" cy="754025"/>
          </a:xfrm>
        </p:spPr>
        <p:txBody>
          <a:bodyPr/>
          <a:lstStyle/>
          <a:p>
            <a:pPr lvl="0" marL="0" indent="0">
              <a:buNone/>
            </a:pPr>
            <a:br/>
            <a:br/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 title and content slide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Slide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…is a two-column slide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slide is a Content with Caption slide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96000" y="977900"/>
            <a:ext cx="4356100" cy="43561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5181600" y="5334000"/>
            <a:ext cx="61722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Content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lvl="0" marL="0" indent="0">
              <a:buNone/>
            </a:pPr>
            <a:r>
              <a:rPr/>
              <a:t>Slide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slide is a Comparison slide:</a:t>
            </a:r>
          </a:p>
        </p:txBody>
      </p:sp>
      <p:pic>
        <p:nvPicPr>
          <p:cNvPr descr="fig:  lalune.jpg" id="0" name="Picture 1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32000" y="2501900"/>
            <a:ext cx="3175000" cy="31750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1" name="TextBox 3"/>
          <p:cNvSpPr txBox="1"/>
          <p:nvPr/>
        </p:nvSpPr>
        <p:spPr>
          <a:xfrm>
            <a:off x="1117600" y="5676900"/>
            <a:ext cx="5016500" cy="508000"/>
          </a:xfrm>
          <a:prstGeom prst="rect">
            <a:avLst/>
          </a:prstGeom>
          <a:noFill/>
        </p:spPr>
        <p:txBody>
          <a:bodyPr/>
          <a:lstStyle/>
          <a:p>
            <a:pPr lvl="0" marL="0" indent="0" algn="ctr">
              <a:buNone/>
            </a:pPr>
            <a:r>
              <a:rPr/>
              <a:t>Content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some other text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/>
          <a:lstStyle/>
          <a:p>
            <a:pPr lvl="0" marL="0" indent="0">
              <a:buNone/>
            </a:pPr>
            <a:r>
              <a:rPr/>
              <a:t>Section header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Layouts</dc:title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