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notesMaster" Target="notesMasters/notesMaster1.xml" /><Relationship Id="rId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Relationship Id="rId7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?>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chicken and dumplings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foo bar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2</a:t>
            </a:fld>
            <a:endParaRPr lang="en-US"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 notes inside a column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Some notes outside the column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3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2.jpg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318000" y="1816100"/>
            <a:ext cx="38354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 moon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1816100"/>
          <a:ext cx="10223500" cy="383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  <a:gridCol w="2552700"/>
                <a:gridCol w="25527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Demonstration of simple table syntax, with alignment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some stuff</a:t>
            </a:r>
          </a:p>
          <a:p>
            <a:pPr lvl="0"/>
            <a:r>
              <a:rPr/>
              <a:t>some more stuff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 other </a:t>
            </a:r>
            <a:r>
              <a:rPr i="1"/>
              <a:t>stuff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