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93800"/>
          <a:ext cx="8229600" cy="33909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