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Then some more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239000" y="2501900"/>
            <a:ext cx="3175000" cy="317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6311900" y="5676900"/>
            <a:ext cx="50292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Plus an image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2024-01-26T12:37:05Z</dcterms:created>
  <dcterms:modified xsi:type="dcterms:W3CDTF">2024-01-26T12:37:05Z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