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8" Type="http://schemas.openxmlformats.org/officeDocument/2006/relationships/viewProps" Target="viewProps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 action="ppaction://hlinksldjump"/>
              </a:rPr>
              <a:t>Below section-level</a:t>
            </a:r>
          </a:p>
          <a:p>
            <a:pPr lvl="1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Below 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