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howSpecialPlsOnTitleSld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128"/>
          <a:sy d="100" n="128"/>
        </p:scale>
        <p:origin x="200" y="200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notesMaster" Target="notesMasters/notesMaster1.xml" /><Relationship Id="rId13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12" Type="http://schemas.openxmlformats.org/officeDocument/2006/relationships/theme" Target="theme/theme1.xml" /><Relationship Id="rId11" Type="http://schemas.openxmlformats.org/officeDocument/2006/relationships/viewProps" Target="viewProps.xml" /><Relationship Id="rId10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08CEC-B99B-544E-8F36-4CCCF542E52E}" type="datetimeFigureOut">
              <a:rPr lang="en-US" smtClean="0"/>
              <a:t>9/17/21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35021-86F2-1D42-A814-595F88017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8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 blank slide: does it have a footer?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35021-86F2-1D42-A814-595F88017F0C}" type="slidenum">
              <a:rPr lang="en-US"/>
              <a:t>7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CA4F-0D16-D041-B77A-67C782728983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0910-7638-294D-BA41-61AB60F59CD2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8F6C-06B1-1A47-92C1-9BF29053E5CA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494E-FA2A-BE4A-8DE3-0570D01A7431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3803-0909-FF4B-A076-27D06CCD94AB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303D-CFF3-F942-B4C5-80D923DA718E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713C-E51D-A14C-9D4D-FA6052420E2C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EA0F-D4DF-DB47-954C-7D2BE830BF0B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C688-1067-A642-82A0-FD875A41F4E1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A3EC-C7E7-404F-B16B-40EBFF470AB7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A159-0DB0-C44C-81EA-9350FB0BD669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17AB-F7E2-274F-8E7B-FBE3C14EEBD8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59BE-FAEF-AC43-9A0B-BDFA59E60C4A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D988-67B9-E94C-AC4A-DF34B0196B9A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EF1B-4FBE-7446-9BD2-B0CCA7EBC929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D789F-702A-CC4C-8647-BEA5885AA30B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9AD9-11F2-2447-BB59-57D3D74F13B4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fooooooter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26DAE14-C539-8F4B-894B-4A0BF18ECA14}" type="datetime1">
              <a:rPr lang="en-IE" smtClean="0"/>
              <a:t>17/09/2021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fooooooter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Slides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2209799" y="3694375"/>
            <a:ext cx="9144000" cy="754025"/>
          </a:xfrm>
        </p:spPr>
        <p:txBody>
          <a:bodyPr/>
          <a:lstStyle/>
          <a:p>
            <a:pPr lvl="0" marL="0" indent="0">
              <a:buNone/>
            </a:pPr>
            <a:br/>
            <a:br/>
            <a:r>
              <a:rPr/>
              <a:t>Me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Slide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Hello there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F65EA3EC-C7E7-404F-B16B-40EBFF470AB7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fooooooter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Layouts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3C94A159-0DB0-C44C-81EA-9350FB0BD669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fooooooter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/>
          <a:p>
            <a:pPr lvl="0" marL="0" indent="0">
              <a:buNone/>
            </a:pPr>
            <a:r>
              <a:rPr/>
              <a:t>Slide 3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Does it work on other layouts?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181600" y="977900"/>
          <a:ext cx="6172200" cy="48641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3086100"/>
                <a:gridCol w="3086100"/>
              </a:tblGrid>
              <a:tr h="0"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838D789F-702A-CC4C-8647-BEA5885AA30B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fooooooter</a:t>
            </a:r>
            <a:endParaRPr dirty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Slide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hello hello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goood bye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D64917AB-F7E2-274F-8E7B-FBE3C14EEBD8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fooooooter</a:t>
            </a:r>
            <a:endParaRPr dirty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lvl="0" marL="0" indent="0">
              <a:buNone/>
            </a:pPr>
            <a:r>
              <a:rPr/>
              <a:t>Slide 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Hello there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2501900"/>
          <a:ext cx="5016500" cy="36830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501900"/>
                <a:gridCol w="2501900"/>
              </a:tblGrid>
              <a:tr h="0"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oh wait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311900" y="2501900"/>
          <a:ext cx="5029200" cy="36830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514600"/>
                <a:gridCol w="2514600"/>
              </a:tblGrid>
              <a:tr h="0"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9FBC59BE-FAEF-AC43-9A0B-BDFA59E60C4A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fooooooter</a:t>
            </a:r>
            <a:endParaRPr dirty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804DEF1B-4FBE-7446-9BD2-B0CCA7EBC929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fooooooter</a:t>
            </a:r>
            <a:endParaRPr dirty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creator>Me</dc:creator>
  <cp:keywords/>
  <dcterms:created xsi:type="dcterms:W3CDTF">2021-10-04T19:20:16Z</dcterms:created>
  <dcterms:modified xsi:type="dcterms:W3CDTF">2021-10-04T19:20:16Z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14/09/1995</vt:lpwstr>
  </property>
</Properties>
</file>