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7" Type="http://schemas.openxmlformats.org/officeDocument/2006/relationships/viewProps" Target="viewProps.xml" /><Relationship Id="rId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9" Type="http://schemas.openxmlformats.org/officeDocument/2006/relationships/tableStyles" Target="tableStyles.xml" /><Relationship Id="rId8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Break with a new section-level header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pPr lvl="0" marL="0" indent="0">
              <a:buNone/>
            </a:pPr>
            <a:r>
              <a:rPr/>
              <a:t>Below</a:t>
            </a:r>
            <a:r>
              <a:rPr/>
              <a:t> </a:t>
            </a:r>
            <a:r>
              <a:rPr/>
              <a:t>section-level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Section-level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Third slide (with a section-level of 2)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another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2021-02-15T07:40:57Z</dcterms:created>
  <dcterms:modified xsi:type="dcterms:W3CDTF">2021-02-15T07:40:57Z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