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</a:t>
            </a:r>
            <a:r>
              <a:rPr/>
              <a:t> </a:t>
            </a:r>
            <a:r>
              <a:rPr/>
              <a:t>and</a:t>
            </a:r>
            <a:r>
              <a:rPr/>
              <a:t> </a:t>
            </a:r>
            <a:r>
              <a:rPr/>
              <a:t>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</a:t>
            </a:r>
            <a:r>
              <a:rPr/>
              <a:t> </a:t>
            </a:r>
            <a:r>
              <a:rPr/>
              <a:t>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inside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  <a:r>
              <a:rPr/>
              <a:t> </a:t>
            </a:r>
            <a:r>
              <a:rPr/>
              <a:t>outside</a:t>
            </a:r>
            <a:r>
              <a:rPr/>
              <a:t> </a:t>
            </a:r>
            <a:r>
              <a:rPr/>
              <a:t>the</a:t>
            </a:r>
            <a:r>
              <a:rPr/>
              <a:t> </a:t>
            </a:r>
            <a:r>
              <a:rPr/>
              <a:t>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1"/>
            <a:r>
              <a:rPr/>
              <a:t>some stuff</a:t>
            </a:r>
          </a:p>
          <a:p>
            <a:pPr lvl="1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