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11400" y="1600200"/>
            <a:ext cx="4521200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</a:t>
            </a:r>
            <a:r>
              <a:rPr/>
              <a:t> </a:t>
            </a:r>
            <a:r>
              <a:rPr/>
              <a:t>More</a:t>
            </a:r>
          </a:p>
        </p:txBody>
      </p:sp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