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Override PartName="/docProps/app.xml" ContentType="application/vnd.openxmlformats-officedocument.extended-properties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viewProps.xml" ContentType="application/vnd.openxmlformats-officedocument.presentationml.viewPro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</Types>
</file>

<file path=_rels/.rels><?xml version="1.0" encoding="UTF-8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package/2006/relationships/metadata/extended-properties" Target="docProps/app.xml" /><Relationship Id="rId4" Type="http://schemas.openxmlformats.org/officeDocument/2006/relationships/custom-properties" Target="docProps/custom.xml" />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algn="l" defTabSz="4572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4572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4572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4572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4572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4572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4572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4572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4572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p="http://schemas.openxmlformats.org/presentationml/2006/main" xmlns:r="http://schemas.openxmlformats.org/officeDocument/2006/relationships">
  <p:normalViewPr horzBarState="maximized">
    <p:restoredLeft autoAdjust="0" sz="20000"/>
    <p:restoredTop sz="94660"/>
  </p:normalViewPr>
  <p:slideViewPr>
    <p:cSldViewPr snapToGrid="0">
      <p:cViewPr varScale="1">
        <p:scale>
          <a:sx d="100" n="67"/>
          <a:sy d="100" n="67"/>
        </p:scale>
        <p:origin x="66" y="804"/>
      </p:cViewPr>
      <p:guideLst/>
    </p:cSldViewPr>
  </p:slideViewPr>
  <p:notesTextViewPr>
    <p:cViewPr>
      <p:scale>
        <a:sx d="1" n="1"/>
        <a:sy d="1" n="1"/>
      </p:scale>
      <p:origin x="0" y="0"/>
    </p:cViewPr>
  </p:notesTextViewPr>
  <p:gridSpacing cx="76200" cy="76200"/>
</p:viewPr>
</file>

<file path=ppt/_rels/presentation.xml.rels><?xml version="1.0" encoding="UTF-8"?><Relationships xmlns="http://schemas.openxmlformats.org/package/2006/relationships"><Relationship Id="rId2" Type="http://schemas.openxmlformats.org/officeDocument/2006/relationships/slide" Target="slides/slide1.xml" /><Relationship Id="rId3" Type="http://schemas.openxmlformats.org/officeDocument/2006/relationships/slide" Target="slides/slide2.xml" /><Relationship Id="rId4" Type="http://schemas.openxmlformats.org/officeDocument/2006/relationships/slide" Target="slides/slide3.xml" /><Relationship Id="rId5" Type="http://schemas.openxmlformats.org/officeDocument/2006/relationships/slide" Target="slides/slide4.xml" /><Relationship Id="rId6" Type="http://schemas.openxmlformats.org/officeDocument/2006/relationships/slide" Target="slides/slide5.xml" /><Relationship Id="rId7" Type="http://schemas.openxmlformats.org/officeDocument/2006/relationships/presProps" Target="presProps.xml" /><Relationship Id="rId1" Type="http://schemas.openxmlformats.org/officeDocument/2006/relationships/slideMaster" Target="slideMasters/slideMaster1.xml" /><Relationship Id="rId10" Type="http://schemas.openxmlformats.org/officeDocument/2006/relationships/tableStyles" Target="tableStyles.xml" /><Relationship Id="rId9" Type="http://schemas.openxmlformats.org/officeDocument/2006/relationships/theme" Target="theme/theme1.xml" /><Relationship Id="rId8" Type="http://schemas.openxmlformats.org/officeDocument/2006/relationships/viewProps" Target="viewProp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19FB2-3AAB-4D03-B13A-2960828C78E3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0C674-7DFC-42FE-B9CD-82963CDB1557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6456F-F47D-4F25-8053-2A695DA0CA7D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C7379-69CC-4837-9905-BEBA22830C8A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B8B7E-8AEE-4F10-BFEE-C999AD004D36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8F3F9-58BC-440B-B37B-805B9055EF92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53AF-48EA-489D-8260-9DCAB666386A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02AE-B9A4-47BD-AF8E-97E16144138B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D78B-DB02-4362-BCDC-98A55456977C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6976-5D93-46E4-A98A-FAD63E4D0EA8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9F4F5-F4D2-4D2A-AB60-88D37ADCB869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BC6CE-6D1E-47E5-8859-F31AC5380EB2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4E7C4-4DA4-404D-9965-B13F2DD7D8BF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FB7AA-4A53-424F-AD41-70827B6504BA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84882-FB12-4BC8-9960-9AD8104D7FAE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1BD23-6E54-4D9D-AD88-A2813C73CC25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A834-4F3C-4AF9-9C74-05EC35A0F292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51CF1133-3259-4C45-BABA-5B62D9C6F78D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slide" Target="slide3.xml" /><Relationship Id="rId3" Type="http://schemas.openxmlformats.org/officeDocument/2006/relationships/slide" Target="slide4.xml" /></Relationships>
</file>

<file path=ppt/slides/_rels/slide2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?><Relationships xmlns="http://schemas.openxmlformats.org/package/2006/relationships"><Relationship Id="rId1" Type="http://schemas.openxmlformats.org/officeDocument/2006/relationships/slideLayout" Target="../slideLayouts/slideLayout3.xml" /></Relationships>
</file>

<file path=ppt/slides/_rels/slide4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Table of Contents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>
                <a:hlinkClick r:id="rId2" action="ppaction://hlinksldjump"/>
              </a:rPr>
              <a:t>Below section-level</a:t>
            </a:r>
          </a:p>
          <a:p>
            <a:pPr lvl="2"/>
            <a:r>
              <a:rPr>
                <a:hlinkClick r:id="rId3" action="ppaction://hlinksldjump"/>
              </a:rPr>
              <a:t>Section-level</a:t>
            </a:r>
          </a:p>
        </p:txBody>
      </p:sp>
    </p:spTree>
  </p:cSld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Break with a new section-level header</a:t>
            </a:r>
          </a:p>
        </p:txBody>
      </p:sp>
    </p:spTree>
  </p:cSld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/>
          <a:lstStyle/>
          <a:p>
            <a:pPr lvl="0" marL="0" indent="0">
              <a:buNone/>
            </a:pPr>
            <a:r>
              <a:rPr/>
              <a:t>Below</a:t>
            </a:r>
            <a:r>
              <a:rPr/>
              <a:t> </a:t>
            </a:r>
            <a:r>
              <a:rPr/>
              <a:t>section-level</a:t>
            </a:r>
          </a:p>
        </p:txBody>
      </p:sp>
    </p:spTree>
  </p:cSld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Section-level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Third slide (with a section-level of 2)</a:t>
            </a:r>
          </a:p>
        </p:txBody>
      </p:sp>
    </p:spTree>
  </p:cSld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This is another slide.</a:t>
            </a:r>
          </a:p>
        </p:txBody>
      </p:sp>
    </p:spTree>
  </p:cSld>
</p:sld>
</file>

<file path=ppt/theme/theme1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TM04033923[[fn=Depth]]</Template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Corbel</vt:lpstr>
      <vt:lpstr>Depth</vt:lpstr>
      <vt:lpstr>PowerPoint Presentation</vt:lpstr>
    </vt:vector>
  </TitlesOfParts>
  <Company>Johns Hopkins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dcterms:created xsi:type="dcterms:W3CDTF">2021-05-29T17:51:02Z</dcterms:created>
  <dcterms:modified xsi:type="dcterms:W3CDTF">2021-05-29T17:51:02Z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