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chicken</a:t>
            </a:r>
            <a:r>
              <a:rPr/>
              <a:t> </a:t>
            </a:r>
            <a:r>
              <a:rPr/>
              <a:t>and</a:t>
            </a:r>
            <a:r>
              <a:rPr/>
              <a:t> </a:t>
            </a:r>
            <a:r>
              <a:rPr/>
              <a:t>dumplings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foo</a:t>
            </a:r>
            <a:r>
              <a:rPr/>
              <a:t> </a:t>
            </a:r>
            <a:r>
              <a:rPr/>
              <a:t>bar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inside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column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outside</a:t>
            </a:r>
            <a:r>
              <a:rPr/>
              <a:t> </a:t>
            </a:r>
            <a:r>
              <a:rPr/>
              <a:t>the</a:t>
            </a:r>
            <a:r>
              <a:rPr/>
              <a:t> </a:t>
            </a:r>
            <a:r>
              <a:rPr/>
              <a:t>column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383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1"/>
            <a:r>
              <a:rPr/>
              <a:t>some stuff</a:t>
            </a:r>
          </a:p>
          <a:p>
            <a:pPr lvl="1"/>
            <a:r>
              <a:rPr/>
              <a:t>some more stuff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other </a:t>
            </a:r>
            <a:r>
              <a:rPr i="1"/>
              <a:t>stuff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