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 horzBarState="maximized">
    <p:restoredLeft autoAdjust="0" sz="20000"/>
    <p:restoredTop sz="94660"/>
  </p:normalViewPr>
  <p:slideViewPr>
    <p:cSldViewPr snapToGrid="0">
      <p:cViewPr varScale="1">
        <p:scale>
          <a:sx d="100" n="67"/>
          <a:sy d="100" n="67"/>
        </p:scale>
        <p:origin x="66" y="804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7" Type="http://schemas.openxmlformats.org/officeDocument/2006/relationships/tableStyles" Target="tableStyles.xml" /><Relationship Id="rId6" Type="http://schemas.openxmlformats.org/officeDocument/2006/relationships/theme" Target="theme/theme1.xml" /><Relationship Id="rId5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slide" Target="slide2.xml" /><Relationship Id="rId3" Type="http://schemas.openxmlformats.org/officeDocument/2006/relationships/slide" Target="slide2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Here is one note.</a:t>
            </a:r>
            <a:r>
              <a:rPr baseline="30000">
                <a:hlinkClick r:id="rId2" action="ppaction://hlinksldjump"/>
              </a:rPr>
              <a:t>1</a:t>
            </a:r>
            <a:r>
              <a:rPr/>
              <a:t> And one more note.</a:t>
            </a:r>
            <a:r>
              <a:rPr baseline="30000">
                <a:hlinkClick r:id="rId3" action="ppaction://hlinksldjump"/>
              </a:rPr>
              <a:t>2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Notes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 sz="1800"/>
              <a:t>1. Here is the note.</a:t>
            </a:r>
          </a:p>
          <a:p>
            <a:pPr lvl="0" marL="0" indent="0">
              <a:buNone/>
            </a:pPr>
            <a:r>
              <a:rPr sz="1800"/>
              <a:t>2. And another note.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2021-05-29T17:51:02Z</dcterms:created>
  <dcterms:modified xsi:type="dcterms:W3CDTF">2021-05-29T17:51:02Z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