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g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g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064000" y="1816100"/>
            <a:ext cx="4343400" cy="4343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318000" y="1816100"/>
            <a:ext cx="3835400" cy="3835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1117600" y="5651500"/>
            <a:ext cx="102235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Moon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One</a:t>
            </a:r>
            <a:r>
              <a:rPr/>
              <a:t> </a:t>
            </a:r>
            <a:r>
              <a:rPr/>
              <a:t>More</a:t>
            </a:r>
          </a:p>
        </p:txBody>
      </p:sp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318000" y="1816100"/>
            <a:ext cx="3835400" cy="3835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1117600" y="5651500"/>
            <a:ext cx="102235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Moon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2021-05-29T17:51:02Z</dcterms:created>
  <dcterms:modified xsi:type="dcterms:W3CDTF">2021-05-29T17:51:02Z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