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Override PartName="/docProps/app.xml" ContentType="application/vnd.openxmlformats-officedocument.extended-propertie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viewProps.xml" ContentType="application/vnd.openxmlformats-officedocument.presentationml.viewProps+xml"/>
  <Override PartName="/ppt/slides/slide1.xml" ContentType="application/vnd.openxmlformats-officedocument.presentationml.slide+xml"/>
  <Override PartName="/ppt/slides/slide2.xml" ContentType="application/vnd.openxmlformats-officedocument.presentationml.slide+xml"/>
</Types>
</file>

<file path=_rels/.rels><?xml version="1.0" encoding="UTF-8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package/2006/relationships/metadata/extended-properties" Target="docProps/app.xml" /><Relationship Id="rId4" Type="http://schemas.openxmlformats.org/officeDocument/2006/relationships/custom-properties" Target="docProps/custom.xml" />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autoCompressPictures="0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algn="l" defTabSz="4572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4572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4572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4572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4572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4572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4572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4572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4572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p="http://schemas.openxmlformats.org/presentationml/2006/main" xmlns:r="http://schemas.openxmlformats.org/officeDocument/2006/relationships">
  <p:normalViewPr>
    <p:restoredLeft autoAdjust="0" sz="15633"/>
    <p:restoredTop autoAdjust="0" sz="94711"/>
  </p:normalViewPr>
  <p:slideViewPr>
    <p:cSldViewPr snapToGrid="0" snapToObjects="1">
      <p:cViewPr varScale="1">
        <p:scale>
          <a:sx d="100" n="84"/>
          <a:sy d="100" n="84"/>
        </p:scale>
        <p:origin x="1278" y="60"/>
      </p:cViewPr>
      <p:guideLst>
        <p:guide orient="horz" pos="2160"/>
        <p:guide pos="2880"/>
      </p:guideLst>
    </p:cSldViewPr>
  </p:slideViewPr>
  <p:outlineViewPr>
    <p:cViewPr>
      <p:scale>
        <a:sx d="100" n="33"/>
        <a:sy d="100" n="33"/>
      </p:scale>
      <p:origin x="0" y="0"/>
    </p:cViewPr>
  </p:outlineViewPr>
  <p:notesTextViewPr>
    <p:cViewPr>
      <p:scale>
        <a:sx d="100" n="100"/>
        <a:sy d="100" n="100"/>
      </p:scale>
      <p:origin x="0" y="0"/>
    </p:cViewPr>
  </p:notesTextViewPr>
  <p:gridSpacing cx="76200" cy="76200"/>
</p:viewPr>
</file>

<file path=ppt/_rels/presentation.xml.rels><?xml version="1.0" encoding="UTF-8"?><Relationships xmlns="http://schemas.openxmlformats.org/package/2006/relationships"><Relationship Id="rId2" Type="http://schemas.openxmlformats.org/officeDocument/2006/relationships/slide" Target="slides/slide1.xml" /><Relationship Id="rId3" Type="http://schemas.openxmlformats.org/officeDocument/2006/relationships/slide" Target="slides/slide2.xml" /><Relationship Id="rId5" Type="http://schemas.openxmlformats.org/officeDocument/2006/relationships/viewProps" Target="viewProps.xml" /><Relationship Id="rId4" Type="http://schemas.openxmlformats.org/officeDocument/2006/relationships/presProps" Target="presProps.xml" /><Relationship Id="rId1" Type="http://schemas.openxmlformats.org/officeDocument/2006/relationships/slideMaster" Target="slideMasters/slideMaster1.xml" /><Relationship Id="rId7" Type="http://schemas.openxmlformats.org/officeDocument/2006/relationships/tableStyles" Target="tableStyles.xml" /><Relationship Id="rId6" Type="http://schemas.openxmlformats.org/officeDocument/2006/relationships/theme" Target="theme/theme1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3575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147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529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460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069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8862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7939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721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9010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895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899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200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Lists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/>
              <a:t>Bulleted bulleted lists.</a:t>
            </a:r>
          </a:p>
          <a:p>
            <a:pPr lvl="1"/>
            <a:r>
              <a:rPr/>
              <a:t>And go to arbitrary depth.</a:t>
            </a:r>
          </a:p>
          <a:p>
            <a:pPr lvl="2"/>
            <a:r>
              <a:rPr/>
              <a:t>Like this</a:t>
            </a:r>
          </a:p>
          <a:p>
            <a:pPr lvl="3"/>
            <a:r>
              <a:rPr/>
              <a:t>Or this</a:t>
            </a:r>
          </a:p>
          <a:p>
            <a:pPr lvl="2"/>
            <a:r>
              <a:rPr/>
              <a:t>Back to here.</a:t>
            </a:r>
          </a:p>
        </p:txBody>
      </p:sp>
    </p:spTree>
  </p:cSld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Lists</a:t>
            </a:r>
            <a:r>
              <a:rPr/>
              <a:t> </a:t>
            </a:r>
            <a:r>
              <a:rPr/>
              <a:t>(continued)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Lists can also be numbered:</a:t>
            </a:r>
          </a:p>
          <a:p>
            <a:pPr lvl="1">
              <a:buAutoNum type="arabicPeriod"/>
            </a:pPr>
            <a:r>
              <a:rPr/>
              <a:t>Tomatoes</a:t>
            </a:r>
          </a:p>
          <a:p>
            <a:pPr lvl="1">
              <a:buAutoNum type="arabicPeriod"/>
            </a:pPr>
            <a:r>
              <a:rPr/>
              <a:t>Potatoes of various sorts</a:t>
            </a:r>
          </a:p>
          <a:p>
            <a:pPr lvl="2">
              <a:buAutoNum type="alphaLcPeriod"/>
            </a:pPr>
            <a:r>
              <a:rPr/>
              <a:t>sweet potatoes</a:t>
            </a:r>
          </a:p>
          <a:p>
            <a:pPr lvl="2">
              <a:buAutoNum type="alphaLcPeriod"/>
            </a:pPr>
            <a:r>
              <a:rPr/>
              <a:t>russet potates</a:t>
            </a:r>
          </a:p>
          <a:p>
            <a:pPr lvl="1">
              <a:buAutoNum type="arabicPeriod"/>
            </a:pPr>
            <a:r>
              <a:rPr/>
              <a:t>Tornadoes, for the rhyme.</a:t>
            </a:r>
          </a:p>
        </p:txBody>
      </p:sp>
    </p:spTree>
  </p:cSld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49</Words>
  <Application>Microsoft Office PowerPoint</Application>
  <PresentationFormat>On-screen Show (4:3)</PresentationFormat>
  <Paragraphs>15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Presentation Title</vt:lpstr>
      <vt:lpstr>Slide Title</vt:lpstr>
      <vt:lpstr>Section header</vt:lpstr>
      <vt:lpstr>Slide Title for Two-Content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dcterms:created xsi:type="dcterms:W3CDTF">2021-02-15T07:40:57Z</dcterms:created>
  <dcterms:modified xsi:type="dcterms:W3CDTF">2021-02-15T07:40:57Z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