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49" r:id="rId5"/>
    <p:sldLayoutId id="2147483650" r:id="rId6"/>
    <p:sldLayoutId id="2147483651" r:id="rId7"/>
    <p:sldLayoutId id="2147483652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spcBef>
                <a:spcPts val="3000"/>
              </a:spcBef>
              <a:buNone/>
            </a:pPr>
            <a:r>
              <a:rPr b="1"/>
              <a:t>Section-level</a:t>
            </a:r>
          </a:p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