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3" Target="../media/image1.png" Type="http://schemas.openxmlformats.org/officeDocument/2006/relationships/image" /><Relationship Id="rId2" Target="../theme/theme1.xml" Type="http://schemas.openxmlformats.org/officeDocument/2006/relationships/theme" /><Relationship Id="rId1" Target="../slideLayouts/slideLayout1.xml" Type="http://schemas.openxmlformats.org/officeDocument/2006/relationships/slideLayout" /><Relationship Id="rId6" Type="http://schemas.openxmlformats.org/officeDocument/2006/relationships/slideLayout" Target="../slideLayouts/slideLayout3.xml" /><Relationship Id="rId5" Type="http://schemas.openxmlformats.org/officeDocument/2006/relationships/slideLayout" Target="../slideLayouts/slideLayout2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8/13/21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2" r:id="rId6"/>
    <p:sldLayoutId id="2147483651" r:id="rId5"/>
    <p:sldLayoutId id="2147483650" r:id="rId4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