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</Types>
</file>

<file path=_rels/.rels><?xml version="1.0" encoding="UTF-8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autoCompressPictures="0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algn="l" defTabSz="4572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p="http://schemas.openxmlformats.org/presentationml/2006/main" xmlns:r="http://schemas.openxmlformats.org/officeDocument/2006/relationships">
  <p:normalViewPr>
    <p:restoredLeft autoAdjust="0" sz="15633"/>
    <p:restoredTop autoAdjust="0" sz="94711"/>
  </p:normalViewPr>
  <p:slideViewPr>
    <p:cSldViewPr snapToGrid="0" snapToObjects="1">
      <p:cViewPr varScale="1">
        <p:scale>
          <a:sx d="100" n="84"/>
          <a:sy d="100" n="84"/>
        </p:scale>
        <p:origin x="1278" y="60"/>
      </p:cViewPr>
      <p:guideLst>
        <p:guide orient="horz" pos="2160"/>
        <p:guide pos="2880"/>
      </p:guideLst>
    </p:cSldViewPr>
  </p:slideViewPr>
  <p:outlineViewPr>
    <p:cViewPr>
      <p:scale>
        <a:sx d="100" n="33"/>
        <a:sy d="100" n="33"/>
      </p:scale>
      <p:origin x="0" y="0"/>
    </p:cViewPr>
  </p:outlineViewPr>
  <p:notesTextViewPr>
    <p:cViewPr>
      <p:scale>
        <a:sx d="100" n="100"/>
        <a:sy d="100" n="100"/>
      </p:scale>
      <p:origin x="0" y="0"/>
    </p:cViewPr>
  </p:notesTextViewPr>
  <p:gridSpacing cx="76200" cy="76200"/>
</p:viewPr>
</file>

<file path=ppt/_rels/presentation.xml.rels><?xml version="1.0" encoding="UTF-8"?>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5" Type="http://schemas.openxmlformats.org/officeDocument/2006/relationships/slide" Target="slides/slide4.xml" /><Relationship Id="rId6" Type="http://schemas.openxmlformats.org/officeDocument/2006/relationships/slide" Target="slides/slide5.xml" /><Relationship Id="rId8" Type="http://schemas.openxmlformats.org/officeDocument/2006/relationships/viewProps" Target="viewProps.xml" /><Relationship Id="rId7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9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57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14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52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46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069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886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793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721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01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895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899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00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slide" Target="slide3.xml" /><Relationship Id="rId3" Type="http://schemas.openxmlformats.org/officeDocument/2006/relationships/slide" Target="slide4.xml" 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4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Table of Contents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>
                <a:hlinkClick r:id="rId2" action="ppaction://hlinksldjump"/>
              </a:rPr>
              <a:t>Below section-level</a:t>
            </a:r>
          </a:p>
          <a:p>
            <a:pPr lvl="2"/>
            <a:r>
              <a:rPr>
                <a:hlinkClick r:id="rId3" action="ppaction://hlinksldjump"/>
              </a:rPr>
              <a:t>Section-level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Break with a new section-level header</a:t>
            </a:r>
          </a:p>
        </p:txBody>
      </p:sp>
    </p:spTree>
  </p:cSld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/>
          <a:p>
            <a:pPr lvl="0" marL="0" indent="0">
              <a:buNone/>
            </a:pPr>
            <a:r>
              <a:rPr/>
              <a:t>Below</a:t>
            </a:r>
            <a:r>
              <a:rPr/>
              <a:t> </a:t>
            </a:r>
            <a:r>
              <a:rPr/>
              <a:t>section-level</a:t>
            </a:r>
          </a:p>
        </p:txBody>
      </p:sp>
    </p:spTree>
  </p:cSld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Section-level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Third slide (with a section-level of 2)</a:t>
            </a:r>
          </a:p>
        </p:txBody>
      </p:sp>
    </p:spTree>
  </p:cSld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This is another slide.</a:t>
            </a:r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49</Words>
  <Application>Microsoft Office PowerPoint</Application>
  <PresentationFormat>On-screen Show (4:3)</PresentationFormat>
  <Paragraphs>15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Presentation Title</vt:lpstr>
      <vt:lpstr>Slide Title</vt:lpstr>
      <vt:lpstr>Section header</vt:lpstr>
      <vt:lpstr>Slide Title for Two-Content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2021-02-15T07:40:58Z</dcterms:created>
  <dcterms:modified xsi:type="dcterms:W3CDTF">2021-02-15T07:40:58Z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