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notesMaster" Target="notesMasters/notesMaster1.xml" /><Relationship Id="rId7" Type="http://schemas.openxmlformats.org/officeDocument/2006/relationships/viewProps" Target="viewProps.xml" /><Relationship Id="rId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9" Type="http://schemas.openxmlformats.org/officeDocument/2006/relationships/tableStyles" Target="tableStyles.xml" /><Relationship Id="rId8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Some notes here: this first slide should use the Blank template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2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457200" eaLnBrk="1" hangingPunct="1" indent="-457200" latinLnBrk="0" marL="457200" rtl="0">
        <a:spcBef>
          <a:spcPct val="20000"/>
        </a:spcBef>
        <a:buFont typeface="Arial"/>
        <a:buChar char="•"/>
        <a:defRPr kern="1200" sz="3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indent="-457200" latinLnBrk="0" marL="914400" rtl="0">
        <a:spcBef>
          <a:spcPct val="20000"/>
        </a:spcBef>
        <a:buFont typeface="Arial"/>
        <a:buChar char="–"/>
        <a:defRPr kern="1200" sz="2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indent="-457200" latinLnBrk="0" marL="13716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indent="-457200" latinLnBrk="0" marL="1828800" rtl="0">
        <a:spcBef>
          <a:spcPct val="20000"/>
        </a:spcBef>
        <a:buFont typeface="Arial"/>
        <a:buChar char="–"/>
        <a:defRPr kern="1200" sz="20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indent="-457200" latinLnBrk="0" marL="2286000" rtl="0">
        <a:spcBef>
          <a:spcPct val="20000"/>
        </a:spcBef>
        <a:buFont typeface="Arial"/>
        <a:buChar char="»"/>
        <a:defRPr kern="1200" sz="20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indent="-457200" latinLnBrk="0" marL="27432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indent="-457200" latinLnBrk="0" marL="32004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indent="-457200" latinLnBrk="0" marL="36576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indent="-457200" latinLnBrk="0" marL="41148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First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Nothing to see here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Third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The second slide should be blank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