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Below 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indent="0" marL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