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Override PartName="/docProps/app.xml" ContentType="application/vnd.openxmlformats-officedocument.extended-properties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notesMasters/notesMaster1.xml" ContentType="application/vnd.openxmlformats-officedocument.presentationml.notesMaster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viewProps.xml" ContentType="application/vnd.openxmlformats-officedocument.presentationml.viewPro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Slides/notesSlide1.xml" ContentType="application/vnd.openxmlformats-officedocument.presentationml.notesSlide+xml"/>
</Types>
</file>

<file path=_rels/.rels><?xml version="1.0" encoding="UTF-8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package/2006/relationships/metadata/extended-properties" Target="docProps/app.xml" /><Relationship Id="rId4" Type="http://schemas.openxmlformats.org/officeDocument/2006/relationships/custom-properties" Target="docProps/custom.xml" />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autoCompressPictures="0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algn="l" defTabSz="4572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4572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4572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4572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4572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4572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4572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4572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4572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p="http://schemas.openxmlformats.org/presentationml/2006/main" xmlns:r="http://schemas.openxmlformats.org/officeDocument/2006/relationships">
  <p:normalViewPr horzBarState="maximized">
    <p:restoredLeft autoAdjust="0" sz="20000"/>
    <p:restoredTop sz="94660"/>
  </p:normalViewPr>
  <p:slideViewPr>
    <p:cSldViewPr snapToGrid="0">
      <p:cViewPr varScale="1">
        <p:scale>
          <a:sx d="100" n="67"/>
          <a:sy d="100" n="67"/>
        </p:scale>
        <p:origin x="66" y="804"/>
      </p:cViewPr>
      <p:guideLst/>
    </p:cSldViewPr>
  </p:slideViewPr>
  <p:notesTextViewPr>
    <p:cViewPr>
      <p:scale>
        <a:sx d="1" n="1"/>
        <a:sy d="1" n="1"/>
      </p:scale>
      <p:origin x="0" y="0"/>
    </p:cViewPr>
  </p:notesTextViewPr>
  <p:gridSpacing cx="76200" cy="76200"/>
</p:viewPr>
</file>

<file path=ppt/_rels/presentation.xml.rels><?xml version="1.0" encoding="UTF-8"?><Relationships xmlns="http://schemas.openxmlformats.org/package/2006/relationships"><Relationship Id="rId2" Type="http://schemas.openxmlformats.org/officeDocument/2006/relationships/slide" Target="slides/slide1.xml" /><Relationship Id="rId3" Type="http://schemas.openxmlformats.org/officeDocument/2006/relationships/slide" Target="slides/slide2.xml" /><Relationship Id="rId4" Type="http://schemas.openxmlformats.org/officeDocument/2006/relationships/slide" Target="slides/slide3.xml" /><Relationship Id="rId5" Type="http://schemas.openxmlformats.org/officeDocument/2006/relationships/notesMaster" Target="notesMasters/notesMaster1.xml" /><Relationship Id="rId6" Type="http://schemas.openxmlformats.org/officeDocument/2006/relationships/presProps" Target="presProps.xml" /><Relationship Id="rId1" Type="http://schemas.openxmlformats.org/officeDocument/2006/relationships/slideMaster" Target="slideMasters/slideMaster1.xml" /><Relationship Id="rId9" Type="http://schemas.openxmlformats.org/officeDocument/2006/relationships/tableStyles" Target="tableStyles.xml" /><Relationship Id="rId8" Type="http://schemas.openxmlformats.org/officeDocument/2006/relationships/theme" Target="theme/theme1.xml" /><Relationship Id="rId7" Type="http://schemas.openxmlformats.org/officeDocument/2006/relationships/viewProps" Target="viewProps.xml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C1CCF-B725-44A7-AA57-5E433BD85C9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BDFEC3-8487-43E8-A154-7C12CBC1FF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27097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?><Relationships xmlns="http://schemas.openxmlformats.org/package/2006/relationships"><Relationship Id="rId2" Type="http://schemas.openxmlformats.org/officeDocument/2006/relationships/slide" Target="../slides/slide2.xml" /><Relationship Id="rId1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Some notes here: this first slide should use the Blank template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BDFEC3-8487-43E8-A154-7C12CBC1FFF2}" type="slidenum">
              <a:rPr lang="en-US"/>
              <a:t>2</a:t>
            </a:fld>
            <a:endParaRPr lang="en-US"/>
          </a:p>
        </p:txBody>
      </p:sp>
    </p:spTree>
  </p:cSld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19FB2-3AAB-4D03-B13A-2960828C78E3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0C674-7DFC-42FE-B9CD-82963CDB1557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6456F-F47D-4F25-8053-2A695DA0CA7D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C7379-69CC-4837-9905-BEBA22830C8A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B8B7E-8AEE-4F10-BFEE-C999AD004D36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8F3F9-58BC-440B-B37B-805B9055EF92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53AF-48EA-489D-8260-9DCAB666386A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02AE-B9A4-47BD-AF8E-97E16144138B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D78B-DB02-4362-BCDC-98A55456977C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6976-5D93-46E4-A98A-FAD63E4D0EA8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9F4F5-F4D2-4D2A-AB60-88D37ADCB869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BC6CE-6D1E-47E5-8859-F31AC5380EB2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4E7C4-4DA4-404D-9965-B13F2DD7D8BF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FB7AA-4A53-424F-AD41-70827B6504BA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84882-FB12-4BC8-9960-9AD8104D7FAE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1BD23-6E54-4D9D-AD88-A2813C73CC25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A834-4F3C-4AF9-9C74-05EC35A0F292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?><Relationships xmlns="http://schemas.openxmlformats.org/package/2006/relationships"><Relationship Id="rId8" Target="../slideLayouts/slideLayout8.xml" Type="http://schemas.openxmlformats.org/officeDocument/2006/relationships/slideLayout" /><Relationship Id="rId13" Target="../slideLayouts/slideLayout13.xml" Type="http://schemas.openxmlformats.org/officeDocument/2006/relationships/slideLayout" /><Relationship Id="rId18" Target="../theme/theme1.xml" Type="http://schemas.openxmlformats.org/officeDocument/2006/relationships/theme" /><Relationship Id="rId3" Target="../slideLayouts/slideLayout3.xml" Type="http://schemas.openxmlformats.org/officeDocument/2006/relationships/slideLayout" /><Relationship Id="rId7" Target="../slideLayouts/slideLayout7.xml" Type="http://schemas.openxmlformats.org/officeDocument/2006/relationships/slideLayout" /><Relationship Id="rId12" Target="../slideLayouts/slideLayout12.xml" Type="http://schemas.openxmlformats.org/officeDocument/2006/relationships/slideLayout" /><Relationship Id="rId17" Target="../slideLayouts/slideLayout17.xml" Type="http://schemas.openxmlformats.org/officeDocument/2006/relationships/slideLayout" /><Relationship Id="rId2" Target="../slideLayouts/slideLayout2.xml" Type="http://schemas.openxmlformats.org/officeDocument/2006/relationships/slideLayout" /><Relationship Id="rId16" Target="../slideLayouts/slideLayout16.xml" Type="http://schemas.openxmlformats.org/officeDocument/2006/relationships/slideLayout" /><Relationship Id="rId1" Target="../slideLayouts/slideLayout1.xml" Type="http://schemas.openxmlformats.org/officeDocument/2006/relationships/slideLayout" /><Relationship Id="rId6" Target="../slideLayouts/slideLayout6.xml" Type="http://schemas.openxmlformats.org/officeDocument/2006/relationships/slideLayout" /><Relationship Id="rId11" Target="../slideLayouts/slideLayout11.xml" Type="http://schemas.openxmlformats.org/officeDocument/2006/relationships/slideLayout" /><Relationship Id="rId5" Target="../slideLayouts/slideLayout5.xml" Type="http://schemas.openxmlformats.org/officeDocument/2006/relationships/slideLayout" /><Relationship Id="rId15" Target="../slideLayouts/slideLayout15.xml" Type="http://schemas.openxmlformats.org/officeDocument/2006/relationships/slideLayout" /><Relationship Id="rId10" Target="../slideLayouts/slideLayout10.xml" Type="http://schemas.openxmlformats.org/officeDocument/2006/relationships/slideLayout" /><Relationship Id="rId19" Target="../media/image1.png" Type="http://schemas.openxmlformats.org/officeDocument/2006/relationships/image" /><Relationship Id="rId4" Target="../slideLayouts/slideLayout4.xml" Type="http://schemas.openxmlformats.org/officeDocument/2006/relationships/slideLayout" /><Relationship Id="rId9" Target="../slideLayouts/slideLayout9.xml" Type="http://schemas.openxmlformats.org/officeDocument/2006/relationships/slideLayout" /><Relationship Id="rId14" Target="../slideLayouts/slideLayout14.xml" Type="http://schemas.openxmlformats.org/officeDocument/2006/relationships/slideLayout" />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anchor="ctr" bIns="45720" lIns="91440" rIns="91440" rtlCol="0" tIns="45720" vert="horz">
            <a:normAutofit/>
          </a:bodyPr>
          <a:lstStyle/>
          <a:p>
            <a:r>
              <a:rPr lang="en-US" smtClean="0"/>
              <a:t>Click to edit Master title style</a:t>
            </a:r>
            <a:endParaRPr dirty="0" lang="en-US"/>
          </a:p>
        </p:txBody>
      </p:sp>
      <p:sp>
        <p:nvSpPr>
          <p:cNvPr id="3" name="Text Placeholder 2"/>
          <p:cNvSpPr>
            <a:spLocks noGrp="1"/>
          </p:cNvSpPr>
          <p:nvPr>
            <p:ph idx="1" type="body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bIns="45720" lIns="91440" rIns="91440" rtlCol="0" tIns="45720" vert="horz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 lang="en-US"/>
          </a:p>
        </p:txBody>
      </p:sp>
      <p:sp>
        <p:nvSpPr>
          <p:cNvPr id="4" name="Date Placeholder 3"/>
          <p:cNvSpPr>
            <a:spLocks noGrp="1"/>
          </p:cNvSpPr>
          <p:nvPr>
            <p:ph idx="2" sz="half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51CF1133-3259-4C45-BABA-5B62D9C6F78D}" type="datetimeFigureOut">
              <a:rPr dirty="0" lang="en-US"/>
              <a:t>2/19/2018</a:t>
            </a:fld>
            <a:endParaRPr dirty="0" lang="en-US"/>
          </a:p>
        </p:txBody>
      </p:sp>
      <p:sp>
        <p:nvSpPr>
          <p:cNvPr id="5" name="Footer Placeholder 4"/>
          <p:cNvSpPr>
            <a:spLocks noGrp="1"/>
          </p:cNvSpPr>
          <p:nvPr>
            <p:ph idx="3" sz="quarter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dirty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4" sz="quarter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6D22F896-40B5-4ADD-8801-0D06FADFA095}" type="slidenum">
              <a:rPr dirty="0" lang="en-US"/>
              <a:pPr/>
              <a:t>‹#›</a:t>
            </a:fld>
            <a:endParaRPr dirty="0" lang="en-US"/>
          </a:p>
        </p:txBody>
      </p:sp>
    </p:spTree>
  </p:cSld>
  <p:clrMap accent1="accent1" accent2="accent2" accent3="accent3" accent4="accent4" accent5="accent5" accent6="accent6" bg1="dk1" bg2="dk2" folHlink="folHlink" hlink="hlink" tx1="lt1" tx2="lt2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dt="0" ftr="0" hdr="0" sldNum="0"/>
  <p:txStyles>
    <p:titleStyle>
      <a:lvl1pPr algn="l" defTabSz="914400" eaLnBrk="1" hangingPunct="1" latinLnBrk="0" rtl="0">
        <a:lnSpc>
          <a:spcPct val="90000"/>
        </a:lnSpc>
        <a:spcBef>
          <a:spcPct val="0"/>
        </a:spcBef>
        <a:buNone/>
        <a:defRPr b="0" kern="1200" sz="54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algn="l" defTabSz="914400" eaLnBrk="1" hangingPunct="1" indent="-228600" latinLnBrk="0" marL="228600" rtl="0">
        <a:lnSpc>
          <a:spcPct val="90000"/>
        </a:lnSpc>
        <a:spcBef>
          <a:spcPts val="1000"/>
        </a:spcBef>
        <a:buFont charset="0" panose="020B0604020202020204" pitchFamily="34" typeface="Arial"/>
        <a:buChar char="•"/>
        <a:defRPr kern="1200" sz="28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algn="l" defTabSz="914400" eaLnBrk="1" hangingPunct="1" indent="-228600" latinLnBrk="0" marL="6858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24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algn="l" defTabSz="914400" eaLnBrk="1" hangingPunct="1" indent="-228600" latinLnBrk="0" marL="11430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20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algn="l" defTabSz="914400" eaLnBrk="1" hangingPunct="1" indent="-228600" latinLnBrk="0" marL="16002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18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algn="l" defTabSz="914400" eaLnBrk="1" hangingPunct="1" indent="-228600" latinLnBrk="0" marL="20574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18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algn="l" defTabSz="914400" eaLnBrk="1" hangingPunct="1" indent="-228600" latinLnBrk="0" marL="25146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18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18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18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18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914400" eaLnBrk="1" hangingPunct="1" latinLnBrk="0" marL="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.xml.rels><?xml version="1.0" encoding="UTF-8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notesSlide" Target="../notesSlides/notesSlide1.xml" /></Relationships>
</file>

<file path=ppt/slides/_rels/slide3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First slide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Nothing to see here</a:t>
            </a:r>
          </a:p>
        </p:txBody>
      </p:sp>
    </p:spTree>
  </p:cSld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Third slide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The second slide should be blank</a:t>
            </a:r>
          </a:p>
        </p:txBody>
      </p:sp>
    </p:spTree>
  </p:cSld>
</p:sld>
</file>

<file path=ppt/theme/theme1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TM04033923[[fn=Depth]]</Template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Corbel</vt:lpstr>
      <vt:lpstr>Depth</vt:lpstr>
      <vt:lpstr>PowerPoint Presentation</vt:lpstr>
    </vt:vector>
  </TitlesOfParts>
  <Company>Johns Hopkins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dcterms:created xsi:type="dcterms:W3CDTF">2021-10-04T19:20:05Z</dcterms:created>
  <dcterms:modified xsi:type="dcterms:W3CDTF">2021-10-04T19:20:05Z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