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4" Type="http://schemas.openxmlformats.org/officeDocument/2006/relationships/viewProps" Target="viewProps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457200" eaLnBrk="1" hangingPunct="1" indent="-457200" latinLnBrk="0" marL="457200" rtl="0">
        <a:spcBef>
          <a:spcPct val="20000"/>
        </a:spcBef>
        <a:buFont typeface="Arial"/>
        <a:buChar char="•"/>
        <a:defRPr kern="1200" sz="3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indent="-457200" latinLnBrk="0" marL="914400" rtl="0">
        <a:spcBef>
          <a:spcPct val="20000"/>
        </a:spcBef>
        <a:buFont typeface="Arial"/>
        <a:buChar char="–"/>
        <a:defRPr kern="1200" sz="2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indent="-457200" latinLnBrk="0" marL="13716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indent="-457200" latinLnBrk="0" marL="1828800" rtl="0">
        <a:spcBef>
          <a:spcPct val="20000"/>
        </a:spcBef>
        <a:buFont typeface="Arial"/>
        <a:buChar char="–"/>
        <a:defRPr kern="1200" sz="20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indent="-457200" latinLnBrk="0" marL="2286000" rtl="0">
        <a:spcBef>
          <a:spcPct val="20000"/>
        </a:spcBef>
        <a:buFont typeface="Arial"/>
        <a:buChar char="»"/>
        <a:defRPr kern="1200" sz="20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indent="-457200" latinLnBrk="0" marL="27432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indent="-457200" latinLnBrk="0" marL="32004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indent="-457200" latinLnBrk="0" marL="36576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indent="-457200" latinLnBrk="0" marL="41148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1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 slide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4038600" cy="45212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a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table</a:t>
                      </a:r>
                    </a:p>
                  </a:txBody>
                </a:tc>
              </a:tr>
            </a:tbl>
          </a:graphicData>
        </a:graphic>
      </p:graphicFrame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60900" y="1600200"/>
            <a:ext cx="4013200" cy="40132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648200" y="5613400"/>
            <a:ext cx="4038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Just an image on this side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