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A slide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text here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68700" y="381000"/>
            <a:ext cx="5105400" cy="510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3568700" y="5600700"/>
            <a:ext cx="51054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Followed by a picture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