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5" Type="http://schemas.openxmlformats.org/officeDocument/2006/relationships/viewProps" Target="viewProps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457200" eaLnBrk="1" hangingPunct="1" indent="-457200" latinLnBrk="0" marL="457200" rtl="0">
        <a:spcBef>
          <a:spcPct val="20000"/>
        </a:spcBef>
        <a:buFont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indent="-457200" latinLnBrk="0" marL="914400" rtl="0">
        <a:spcBef>
          <a:spcPct val="20000"/>
        </a:spcBef>
        <a:buFont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indent="-457200" latinLnBrk="0" marL="13716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indent="-457200" latinLnBrk="0" marL="1828800" rtl="0">
        <a:spcBef>
          <a:spcPct val="20000"/>
        </a:spcBef>
        <a:buFont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indent="-457200" latinLnBrk="0" marL="2286000" rtl="0">
        <a:spcBef>
          <a:spcPct val="20000"/>
        </a:spcBef>
        <a:buFont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indent="-457200" latinLnBrk="0" marL="27432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indent="-457200" latinLnBrk="0" marL="32004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indent="-457200" latinLnBrk="0" marL="36576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indent="-457200" latinLnBrk="0" marL="41148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g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565400" y="1600200"/>
            <a:ext cx="4013200" cy="4013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56134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The picture first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Then some text here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