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8" Type="http://schemas.openxmlformats.org/officeDocument/2006/relationships/viewProps" Target="viewProps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4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hlinkClick r:id="rId2" action="ppaction://hlinksldjump"/>
              </a:rPr>
              <a:t>Below section-level</a:t>
            </a:r>
          </a:p>
          <a:p>
            <a:pPr lvl="1"/>
            <a:r>
              <a:rPr>
                <a:hlinkClick r:id="rId3" action="ppaction://hlinksldjump"/>
              </a:rPr>
              <a:t>Section-level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indent="0" marL="0">
              <a:buNone/>
            </a:pPr>
            <a:r>
              <a:rPr/>
              <a:t>Below section-level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