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indent="0" marL="0">
              <a:buNone/>
            </a:pPr>
            <a:r>
              <a:rPr/>
              <a:t>Below 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