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68700" y="266700"/>
          <a:ext cx="5105400" cy="5842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51054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