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notesMaster" Target="notesMasters/notes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Some speaker notes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457200" eaLnBrk="1" hangingPunct="1" indent="-457200" latinLnBrk="0" marL="457200" rtl="0">
        <a:spcBef>
          <a:spcPct val="20000"/>
        </a:spcBef>
        <a:buFont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indent="-457200" latinLnBrk="0" marL="914400" rtl="0">
        <a:spcBef>
          <a:spcPct val="20000"/>
        </a:spcBef>
        <a:buFont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indent="-457200" latinLnBrk="0" marL="13716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indent="-457200" latinLnBrk="0" marL="1828800" rtl="0">
        <a:spcBef>
          <a:spcPct val="20000"/>
        </a:spcBef>
        <a:buFont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indent="-457200" latinLnBrk="0" marL="2286000" rtl="0">
        <a:spcBef>
          <a:spcPct val="20000"/>
        </a:spcBef>
        <a:buFont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indent="-457200" latinLnBrk="0" marL="27432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indent="-457200" latinLnBrk="0" marL="32004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indent="-457200" latinLnBrk="0" marL="36576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indent="-457200" latinLnBrk="0" marL="41148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lvl="0" indent="0" marL="0">
              <a:buNone/>
            </a:pPr>
            <a:r>
              <a:rPr/>
              <a:t>Testing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lvl="0" indent="0" marL="0">
              <a:buNone/>
            </a:pPr>
            <a:br/>
            <a:br/>
            <a:r>
              <a:rPr/>
              <a:t>Jesse Rosenthal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And a new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Jesse Rosenthal</dc:creator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