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here are some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single header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