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notesMaster" Target="notesMasters/notes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speaker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Jesse Rosenthal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a new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Jesse Rosenthal</dc:creator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