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Hello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181600" y="977900"/>
          <a:ext cx="6172200" cy="4864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61722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