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A slide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text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0" y="977900"/>
            <a:ext cx="4356100" cy="4356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5181600" y="5334000"/>
            <a:ext cx="61722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Followed by a picture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2021-10-04T19:20:04Z</dcterms:created>
  <dcterms:modified xsi:type="dcterms:W3CDTF">2021-10-04T19:20:04Z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