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.jpg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041400" y="1193800"/>
            <a:ext cx="2882900" cy="2882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40767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an image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should use Two Content, </a:t>
            </a:r>
            <a:r>
              <a:rPr i="1"/>
              <a:t>not</a:t>
            </a:r>
            <a:r>
              <a:rPr/>
              <a:t> Comparison!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should also use Two Content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32400" y="1193800"/>
            <a:ext cx="2882900" cy="2882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648200" y="40767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an image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2022-01-02T22:55:37Z</dcterms:created>
  <dcterms:modified xsi:type="dcterms:W3CDTF">2022-01-02T22:55:37Z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