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Relationship Id="rId3" Type="http://schemas.openxmlformats.org/officeDocument/2006/relationships/image" Target="../media/image2.jpg" /><Relationship Id="rId2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indent="0" marL="0">
              <a:buNone/>
            </a:pPr>
            <a:r>
              <a:rPr/>
              <a:t>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paragraph 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2501900"/>
          <a:ext cx="50165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plus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 table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Then some more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paragraph here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239000" y="2501900"/>
            <a:ext cx="3175000" cy="317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6311900" y="5676900"/>
            <a:ext cx="50292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Plus an image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239000" y="2501900"/>
            <a:ext cx="3175000" cy="317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6311900" y="5676900"/>
            <a:ext cx="50292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And another image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2024-01-26T12:37:05Z</dcterms:created>
  <dcterms:modified xsi:type="dcterms:W3CDTF">2024-01-26T12:37:05Z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