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870200" y="1193800"/>
            <a:ext cx="3390900" cy="3390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24200" y="1193800"/>
            <a:ext cx="28829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The Moon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One More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24200" y="1193800"/>
            <a:ext cx="28829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The Moon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