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notesMaster" Target="notesMasters/notesMaster1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Relationship Id="rId6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speaker notes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1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Testing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Jesse Rosenthal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And a new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</dc:title>
  <dc:creator>Jesse Rosenthal</dc:creator>
  <cp:keywords/>
  <dcterms:created xsi:type="dcterms:W3CDTF">2022-01-02T22:55:40Z</dcterms:created>
  <dcterms:modified xsi:type="dcterms:W3CDTF">2022-01-02T22:55:40Z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