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notesMaster" Target="notesMasters/notesMaster1.xml" /><Relationship Id="rId10" Type="http://schemas.openxmlformats.org/officeDocument/2006/relationships/viewProps" Target="viewProps.xml" /><Relationship Id="rId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2" Type="http://schemas.openxmlformats.org/officeDocument/2006/relationships/tableStyles" Target="tableStyles.xml" /><Relationship Id="rId11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Blank slides can have background images.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6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3" Type="http://schemas.openxmlformats.org/officeDocument/2006/relationships/image" Target="../media/image2.jpg" /><Relationship Id="rId2" Type="http://schemas.openxmlformats.org/officeDocument/2006/relationships/image" Target="../media/image1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Section Header (with background image)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has a moon background.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has a movie background.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Background images work in two-column layout.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You can have images on slides that have background images: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91000" y="203200"/>
            <a:ext cx="3873500" cy="38735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4076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9000" b="-39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