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g" ContentType="image/jpeg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notesMasters/notesMaster1.xml" ContentType="application/vnd.openxmlformats-officedocument.presentationml.notesMaster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5143500" type="screen16x9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15643"/>
    <p:restoredTop autoAdjust="0" sz="94694"/>
  </p:normalViewPr>
  <p:slideViewPr>
    <p:cSldViewPr snapToGrid="0" snapToObjects="1">
      <p:cViewPr varScale="1">
        <p:scale>
          <a:sx d="100" n="161"/>
          <a:sy d="100" n="161"/>
        </p:scale>
        <p:origin x="560" y="200"/>
      </p:cViewPr>
      <p:guideLst>
        <p:guide orient="horz" pos="1620"/>
        <p:guide pos="288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notesMaster" Target="notesMasters/notesMaster1.xml" /><Relationship Id="rId7" Type="http://schemas.openxmlformats.org/officeDocument/2006/relationships/viewProps" Target="viewProps.xml" /><Relationship Id="rId6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9" Type="http://schemas.openxmlformats.org/officeDocument/2006/relationships/tableStyles" Target="tableStyles.xml" /><Relationship Id="rId8" Type="http://schemas.openxmlformats.org/officeDocument/2006/relationships/theme" Target="theme/theme1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C1CCF-B725-44A7-AA57-5E433BD85C9F}" type="datetimeFigureOut">
              <a:rPr lang="en-US" smtClean="0"/>
              <a:t>1/2/22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DFEC3-8487-43E8-A154-7C12CBC1F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709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_rels/notesSlide2.xml.rels><?xml version="1.0" encoding="UTF-8"?>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_rels/notesSlide3.xml.rels><?xml version="1.0" encoding="UTF-8"?><Relationships xmlns="http://schemas.openxmlformats.org/package/2006/relationships"><Relationship Id="rId2" Type="http://schemas.openxmlformats.org/officeDocument/2006/relationships/slide" Target="../slides/slide3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chicken and dumplings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BDFEC3-8487-43E8-A154-7C12CBC1FFF2}" type="slidenum">
              <a:rPr lang="en-US"/>
              <a:t>1</a:t>
            </a:fld>
            <a:endParaRPr lang="en-US"/>
          </a:p>
        </p:txBody>
      </p:sp>
    </p:spTree>
  </p:cSld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foo bar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BDFEC3-8487-43E8-A154-7C12CBC1FFF2}" type="slidenum">
              <a:rPr lang="en-US"/>
              <a:t>2</a:t>
            </a:fld>
            <a:endParaRPr lang="en-US"/>
          </a:p>
        </p:txBody>
      </p:sp>
    </p:spTree>
  </p:cSld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Some notes inside a column</a:t>
            </a:r>
          </a:p>
          <a:p>
            <a:pPr lvl="0" indent="0" marL="0">
              <a:buNone/>
            </a:pPr>
          </a:p>
          <a:p>
            <a:pPr lvl="0" indent="0" marL="0">
              <a:buNone/>
            </a:pPr>
            <a:r>
              <a:rPr/>
              <a:t>Some notes outside the column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BDFEC3-8487-43E8-A154-7C12CBC1FFF2}" type="slidenum">
              <a:rPr lang="en-US"/>
              <a:t>3</a:t>
            </a:fld>
            <a:endParaRPr lang="en-US"/>
          </a:p>
        </p:txBody>
      </p:sp>
    </p:spTree>
  </p:cSld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2900" eaLnBrk="1" hangingPunct="1" latinLnBrk="0" rtl="0">
        <a:spcBef>
          <a:spcPct val="0"/>
        </a:spcBef>
        <a:buNone/>
        <a:defRPr kern="1200" sz="33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342900" eaLnBrk="1" hangingPunct="1" indent="-342900" latinLnBrk="0" marL="342900" rtl="0">
        <a:spcBef>
          <a:spcPct val="20000"/>
        </a:spcBef>
        <a:buFont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indent="-342900" latinLnBrk="0" marL="685800" rtl="0">
        <a:spcBef>
          <a:spcPct val="20000"/>
        </a:spcBef>
        <a:buFont typeface="Arial"/>
        <a:buChar char="–"/>
        <a:defRPr kern="1200" sz="210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indent="-342900" latinLnBrk="0" marL="1028700" rtl="0">
        <a:spcBef>
          <a:spcPct val="20000"/>
        </a:spcBef>
        <a:buFont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indent="-342900" latinLnBrk="0" marL="1371600" rtl="0">
        <a:spcBef>
          <a:spcPct val="20000"/>
        </a:spcBef>
        <a:buFont typeface="Arial"/>
        <a:buChar char="–"/>
        <a:defRPr kern="1200" sz="150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indent="-342900" latinLnBrk="0" marL="1714500" rtl="0">
        <a:spcBef>
          <a:spcPct val="20000"/>
        </a:spcBef>
        <a:buFont typeface="Arial"/>
        <a:buChar char="»"/>
        <a:defRPr kern="1200" sz="150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indent="-342900" latinLnBrk="0" marL="20574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indent="-342900" latinLnBrk="0" marL="24003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indent="-342900" latinLnBrk="0" marL="27432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indent="-342900" latinLnBrk="0" marL="30861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342900" eaLnBrk="1" hangingPunct="1" latinLnBrk="0" marL="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latinLnBrk="0" marL="3429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latinLnBrk="0" marL="6858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latinLnBrk="0" marL="10287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latinLnBrk="0" marL="13716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latinLnBrk="0" marL="17145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latinLnBrk="0" marL="20574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latinLnBrk="0" marL="24003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latinLnBrk="0" marL="27432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jpg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2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notesSlide" Target="../notesSlides/notesSlide3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ig:  lalune.jpg" id="0" name="Picture 1"/>
          <p:cNvPicPr>
            <a:picLocks noGrp="1" noChangeAspect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3124200" y="1193800"/>
            <a:ext cx="2882900" cy="28829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457200" y="4076700"/>
            <a:ext cx="82296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The moon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193800"/>
          <a:ext cx="8229600" cy="2882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Right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 algn="l">
                        <a:buNone/>
                      </a:pPr>
                      <a:r>
                        <a:rPr/>
                        <a:t>Left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 algn="ctr">
                        <a:buNone/>
                      </a:pPr>
                      <a:r>
                        <a:rPr/>
                        <a:t>Center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Default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12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l">
                        <a:buNone/>
                      </a:pPr>
                      <a:r>
                        <a:rPr/>
                        <a:t>12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ctr">
                        <a:buNone/>
                      </a:pPr>
                      <a:r>
                        <a:rPr/>
                        <a:t>12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12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123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l">
                        <a:buNone/>
                      </a:pPr>
                      <a:r>
                        <a:rPr/>
                        <a:t>123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ctr">
                        <a:buNone/>
                      </a:pPr>
                      <a:r>
                        <a:rPr/>
                        <a:t>123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123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l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ctr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1" name="TextBox 3"/>
          <p:cNvSpPr txBox="1"/>
          <p:nvPr/>
        </p:nvSpPr>
        <p:spPr>
          <a:xfrm>
            <a:off x="457200" y="4076700"/>
            <a:ext cx="82296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Demonstration of simple table syntax, with alignment</a:t>
            </a:r>
          </a:p>
        </p:txBody>
      </p:sp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/>
            <a:r>
              <a:rPr/>
              <a:t>some stuff</a:t>
            </a:r>
          </a:p>
          <a:p>
            <a:pPr lvl="0"/>
            <a:r>
              <a:rPr/>
              <a:t>some more stuff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Some other </a:t>
            </a:r>
            <a:r>
              <a:rPr i="1"/>
              <a:t>stuff</a:t>
            </a: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49</Words>
  <Application>Microsoft Macintosh PowerPoint</Application>
  <PresentationFormat>On-screen Show (16:9)</PresentationFormat>
  <Paragraphs>15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2022-01-02T22:55:37Z</dcterms:created>
  <dcterms:modified xsi:type="dcterms:W3CDTF">2022-01-02T22:55:37Z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