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 slide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1117600" y="1816100"/>
          <a:ext cx="5016500" cy="4343400"/>
        </p:xfrm>
        <a:graphic>
          <a:graphicData uri="http://schemas.openxmlformats.org/drawingml/2006/table">
            <a:tbl>
              <a:tblPr firstRow="0" bandRow="1">
                <a:tableStyleId>{5C22544A-7EE6-4342-B048-85BDC9FD1C3A}</a:tableStyleId>
              </a:tblPr>
              <a:tblGrid>
                <a:gridCol w="2514600"/>
                <a:gridCol w="2514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a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table</a:t>
                      </a:r>
                    </a:p>
                  </a:txBody>
                </a:tc>
              </a:tr>
            </a:tbl>
          </a:graphicData>
        </a:graphic>
      </p:graphicFrame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08800" y="1816100"/>
            <a:ext cx="3835400" cy="3835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6311900" y="5651500"/>
            <a:ext cx="5029200" cy="508000"/>
          </a:xfrm>
          <a:prstGeom prst="rect">
            <a:avLst/>
          </a:prstGeom>
          <a:noFill/>
        </p:spPr>
        <p:txBody>
          <a:bodyPr/>
          <a:lstStyle/>
          <a:p>
            <a:pPr lvl="0" indent="0" marL="0" algn="ctr">
              <a:buNone/>
            </a:pPr>
            <a:r>
              <a:rPr/>
              <a:t>Just an image on this side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2024-01-26T12:37:05Z</dcterms:created>
  <dcterms:modified xsi:type="dcterms:W3CDTF">2024-01-26T12:37:05Z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