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24200" y="1193800"/>
            <a:ext cx="28829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The picture first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Then some text here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2022-01-02T22:55:38Z</dcterms:created>
  <dcterms:modified xsi:type="dcterms:W3CDTF">2022-01-02T22:55:38Z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