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3" Type="http://schemas.openxmlformats.org/officeDocument/2006/relationships/image" Target="../media/image2.jpg" /><Relationship Id="rId2" Type="http://schemas.openxmlformats.org/officeDocument/2006/relationships/image" Target="../media/image2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indent="0" marL="0">
              <a:buNone/>
            </a:pPr>
            <a:r>
              <a:rPr/>
              <a:t>A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117600" y="2501900"/>
          <a:ext cx="5016500" cy="36830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514600"/>
                <a:gridCol w="2514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plus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 table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Then some more text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paragraph here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239000" y="2501900"/>
            <a:ext cx="3175000" cy="317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6311900" y="5676900"/>
            <a:ext cx="50292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Plus an image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7239000" y="2501900"/>
            <a:ext cx="3175000" cy="317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6311900" y="5676900"/>
            <a:ext cx="50292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And another image</a:t>
            </a:r>
          </a:p>
        </p:txBody>
      </p:sp>
    </p:spTree>
  </p:cSld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2024-01-26T12:37:05Z</dcterms:created>
  <dcterms:modified xsi:type="dcterms:W3CDTF">2024-01-26T12:37:05Z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