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Override PartName="/docProps/app.xml" ContentType="application/vnd.openxmlformats-officedocument.extended-properties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 saveSubsetFonts="1">
  <p:sldMasterIdLst>
    <p:sldMasterId id="2147483648" r:id="rId1"/>
  </p:sldMasterIdLst>
  <p:sldIdLst>
    <p:sldId id="256" r:id="rId2"/>
  </p:sldIdLst>
  <p:sldSz cx="9144000" cy="5143500" type="screen16x9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>
    <p:restoredLeft autoAdjust="0" sz="15643"/>
    <p:restoredTop autoAdjust="0" sz="94694"/>
  </p:normalViewPr>
  <p:slideViewPr>
    <p:cSldViewPr snapToGrid="0" snapToObjects="1">
      <p:cViewPr varScale="1">
        <p:scale>
          <a:sx d="100" n="161"/>
          <a:sy d="100" n="161"/>
        </p:scale>
        <p:origin x="560" y="200"/>
      </p:cViewPr>
      <p:guideLst>
        <p:guide orient="horz" pos="1620"/>
        <p:guide pos="2880"/>
      </p:guideLst>
    </p:cSldViewPr>
  </p:slideViewPr>
  <p:outlineViewPr>
    <p:cViewPr>
      <p:scale>
        <a:sx d="100" n="33"/>
        <a:sy d="100" n="33"/>
      </p:scale>
      <p:origin x="0" y="0"/>
    </p:cViewPr>
  </p:outlineViewPr>
  <p:notesTextViewPr>
    <p:cViewPr>
      <p:scale>
        <a:sx d="100" n="100"/>
        <a:sy d="100" n="100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4" Type="http://schemas.openxmlformats.org/officeDocument/2006/relationships/viewProps" Target="viewProps.xml" /><Relationship Id="rId3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6" Type="http://schemas.openxmlformats.org/officeDocument/2006/relationships/tableStyles" Target="tableStyles.xml" /><Relationship Id="rId5" Type="http://schemas.openxmlformats.org/officeDocument/2006/relationships/theme" Target="theme/theme1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35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9147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5290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3460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3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069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100"/>
            </a:lvl1pPr>
            <a:lvl2pPr>
              <a:defRPr sz="1800"/>
            </a:lvl2pPr>
            <a:lvl3pPr>
              <a:defRPr sz="1500"/>
            </a:lvl3pPr>
            <a:lvl4pPr>
              <a:defRPr sz="1350"/>
            </a:lvl4pPr>
            <a:lvl5pPr>
              <a:defRPr sz="1350"/>
            </a:lvl5pPr>
            <a:lvl6pPr>
              <a:defRPr sz="1350"/>
            </a:lvl6pPr>
            <a:lvl7pPr>
              <a:defRPr sz="1350"/>
            </a:lvl7pPr>
            <a:lvl8pPr>
              <a:defRPr sz="1350"/>
            </a:lvl8pPr>
            <a:lvl9pPr>
              <a:defRPr sz="135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8862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57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72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010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5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6899855"/>
      </p:ext>
    </p:extLst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theme/theme1.xml" Type="http://schemas.openxmlformats.org/officeDocument/2006/relationships/theme" /><Relationship Id="rId2" Target="../slideLayouts/slideLayout2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0" Target="../slideLayouts/slideLayout10.xml" Type="http://schemas.openxmlformats.org/officeDocument/2006/relationships/slideLayout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1EB5C9-1307-BA42-ABA2-0BC069CD8E7F}" type="datetimeFigureOut">
              <a:rPr lang="en-US" smtClean="0"/>
              <a:t>1/2/22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EF2332-01BF-834F-8236-50238282D53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200875"/>
      </p:ext>
    </p:extLst>
  </p:cSld>
  <p:clrMap accent1="accent1" accent2="accent2" accent3="accent3" accent4="accent4" accent5="accent5" accent6="accent6" bg1="lt1" bg2="lt2" folHlink="folHlink" hlink="hlink" tx1="dk1" tx2="dk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42900" eaLnBrk="1" hangingPunct="1" latinLnBrk="0" rtl="0">
        <a:spcBef>
          <a:spcPct val="0"/>
        </a:spcBef>
        <a:buNone/>
        <a:defRPr kern="1200" sz="33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342900" eaLnBrk="1" hangingPunct="1" indent="-342900" latinLnBrk="0" marL="342900" rtl="0">
        <a:spcBef>
          <a:spcPct val="20000"/>
        </a:spcBef>
        <a:buFont typeface="Arial"/>
        <a:buChar char="•"/>
        <a:defRPr kern="1200" sz="240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indent="-342900" latinLnBrk="0" marL="685800" rtl="0">
        <a:spcBef>
          <a:spcPct val="20000"/>
        </a:spcBef>
        <a:buFont typeface="Arial"/>
        <a:buChar char="–"/>
        <a:defRPr kern="1200" sz="210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indent="-342900" latinLnBrk="0" marL="1028700" rtl="0">
        <a:spcBef>
          <a:spcPct val="20000"/>
        </a:spcBef>
        <a:buFont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indent="-342900" latinLnBrk="0" marL="1371600" rtl="0">
        <a:spcBef>
          <a:spcPct val="20000"/>
        </a:spcBef>
        <a:buFont typeface="Arial"/>
        <a:buChar char="–"/>
        <a:defRPr kern="1200" sz="150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indent="-342900" latinLnBrk="0" marL="1714500" rtl="0">
        <a:spcBef>
          <a:spcPct val="20000"/>
        </a:spcBef>
        <a:buFont typeface="Arial"/>
        <a:buChar char="»"/>
        <a:defRPr kern="1200" sz="150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indent="-342900" latinLnBrk="0" marL="20574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indent="-342900" latinLnBrk="0" marL="24003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indent="-342900" latinLnBrk="0" marL="27432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indent="-342900" latinLnBrk="0" marL="3086100" rtl="0">
        <a:spcBef>
          <a:spcPct val="20000"/>
        </a:spcBef>
        <a:buFont typeface="Arial"/>
        <a:buChar char="•"/>
        <a:defRPr kern="1200" sz="15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342900" eaLnBrk="1" hangingPunct="1" latinLnBrk="0" marL="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1pPr>
      <a:lvl2pPr algn="l" defTabSz="342900" eaLnBrk="1" hangingPunct="1" latinLnBrk="0" marL="3429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2pPr>
      <a:lvl3pPr algn="l" defTabSz="342900" eaLnBrk="1" hangingPunct="1" latinLnBrk="0" marL="6858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3pPr>
      <a:lvl4pPr algn="l" defTabSz="342900" eaLnBrk="1" hangingPunct="1" latinLnBrk="0" marL="10287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4pPr>
      <a:lvl5pPr algn="l" defTabSz="342900" eaLnBrk="1" hangingPunct="1" latinLnBrk="0" marL="13716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5pPr>
      <a:lvl6pPr algn="l" defTabSz="342900" eaLnBrk="1" hangingPunct="1" latinLnBrk="0" marL="17145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6pPr>
      <a:lvl7pPr algn="l" defTabSz="342900" eaLnBrk="1" hangingPunct="1" latinLnBrk="0" marL="20574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7pPr>
      <a:lvl8pPr algn="l" defTabSz="342900" eaLnBrk="1" hangingPunct="1" latinLnBrk="0" marL="24003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8pPr>
      <a:lvl9pPr algn="l" defTabSz="342900" eaLnBrk="1" hangingPunct="1" latinLnBrk="0" marL="2743200" rtl="0">
        <a:defRPr kern="1200" sz="135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1.jpg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A slide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193800"/>
          <a:ext cx="4038600" cy="3390900"/>
        </p:xfrm>
        <a:graphic>
          <a:graphicData uri="http://schemas.openxmlformats.org/drawingml/2006/table">
            <a:tbl>
              <a:tblPr firstRow="0" bandRow="1">
                <a:tableStyleId>{5C22544A-7EE6-4342-B048-85BDC9FD1C3A}</a:tableStyleId>
              </a:tblPr>
              <a:tblGrid>
                <a:gridCol w="2019300"/>
                <a:gridCol w="20193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a</a:t>
                      </a:r>
                    </a:p>
                  </a:txBody>
                </a:tc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table</a:t>
                      </a:r>
                    </a:p>
                  </a:txBody>
                </a:tc>
              </a:tr>
            </a:tbl>
          </a:graphicData>
        </a:graphic>
      </p:graphicFrame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5232400" y="1193800"/>
            <a:ext cx="2882900" cy="28829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/>
        </p:nvSpPr>
        <p:spPr>
          <a:xfrm>
            <a:off x="4648200" y="4076700"/>
            <a:ext cx="40386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Just an image on this side</a:t>
            </a:r>
          </a:p>
        </p:txBody>
      </p:sp>
    </p:spTree>
  </p:cSld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49</Words>
  <Application>Microsoft Macintosh PowerPoint</Application>
  <PresentationFormat>On-screen Show (16:9)</PresentationFormat>
  <Paragraphs>15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Office Theme</vt:lpstr>
      <vt:lpstr>Presentation Title</vt:lpstr>
      <vt:lpstr>Slide Title</vt:lpstr>
      <vt:lpstr>Section header</vt:lpstr>
      <vt:lpstr>Slide Title for Two-Content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2022-01-02T22:55:38Z</dcterms:created>
  <dcterms:modified xsi:type="dcterms:W3CDTF">2022-01-02T22:55:38Z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